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5" r:id="rId5"/>
  </p:sldMasterIdLst>
  <p:notesMasterIdLst>
    <p:notesMasterId r:id="rId22"/>
  </p:notesMasterIdLst>
  <p:sldIdLst>
    <p:sldId id="256" r:id="rId6"/>
    <p:sldId id="260" r:id="rId7"/>
    <p:sldId id="266" r:id="rId8"/>
    <p:sldId id="283" r:id="rId9"/>
    <p:sldId id="265" r:id="rId10"/>
    <p:sldId id="284" r:id="rId11"/>
    <p:sldId id="278" r:id="rId12"/>
    <p:sldId id="269" r:id="rId13"/>
    <p:sldId id="282" r:id="rId14"/>
    <p:sldId id="272" r:id="rId15"/>
    <p:sldId id="273" r:id="rId16"/>
    <p:sldId id="277" r:id="rId17"/>
    <p:sldId id="258" r:id="rId18"/>
    <p:sldId id="279" r:id="rId19"/>
    <p:sldId id="276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2711DD-4FC2-45F3-3FF6-D6864F34D6DD}" v="186" dt="2024-06-24T18:51:25.627"/>
    <p1510:client id="{3FD21668-4564-45E8-BA5E-D01BE453B2BB}" v="5033" dt="2024-06-25T06:14:32.210"/>
    <p1510:client id="{6AE0E24C-D057-2DF1-C988-365DF209FF11}" v="1" dt="2024-06-25T06:23:13.957"/>
    <p1510:client id="{6B4B553D-8C8D-2D27-906E-88AFD900F8B6}" v="195" dt="2024-06-24T19:32:52.940"/>
    <p1510:client id="{7F6132BF-FC52-A508-702E-50425F01962A}" v="123" dt="2024-06-24T17:13:01.138"/>
    <p1510:client id="{881F08C8-3E34-D69E-4C04-5FF60BD2A620}" v="92" dt="2024-06-24T18:43:39.811"/>
    <p1510:client id="{91C31B61-666F-41C6-886B-F98C36468CEA}" v="99" dt="2024-06-24T18:13:37.355"/>
    <p1510:client id="{A3D79FB0-821E-6804-27D3-924E285B7C2A}" v="2324" dt="2024-06-24T14:44:59.921"/>
    <p1510:client id="{ABB2A9C0-B7E6-02E4-133B-C289F2BFEBA1}" v="27" dt="2024-06-26T07:56:40.735"/>
    <p1510:client id="{ACB90A9E-E811-3375-5989-8C5062C78703}" v="51" dt="2024-06-24T18:52:18.494"/>
    <p1510:client id="{BD97D260-0618-3F9A-87BF-383509068992}" v="3338" dt="2024-06-24T17:43:51.743"/>
    <p1510:client id="{C92B752B-C83D-47CD-A55C-D49C3A4B57D9}" v="1219" dt="2024-06-25T04:28:11.719"/>
    <p1510:client id="{D779D44C-BE5A-DFF8-9C15-054635504DAB}" v="16" dt="2024-06-24T16:22:03.4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IRUUZ NURDIAZ AMAANULLAH" userId="S::5002201042@student.its.ac.id::9d812c93-bfa9-4329-a907-c794157fb28f" providerId="AD" clId="Web-{A3D79FB0-821E-6804-27D3-924E285B7C2A}"/>
    <pc:docChg chg="addSld delSld modSld sldOrd">
      <pc:chgData name="FAIRUUZ NURDIAZ AMAANULLAH" userId="S::5002201042@student.its.ac.id::9d812c93-bfa9-4329-a907-c794157fb28f" providerId="AD" clId="Web-{A3D79FB0-821E-6804-27D3-924E285B7C2A}" dt="2024-06-24T14:44:59.921" v="2146"/>
      <pc:docMkLst>
        <pc:docMk/>
      </pc:docMkLst>
      <pc:sldChg chg="modSp">
        <pc:chgData name="FAIRUUZ NURDIAZ AMAANULLAH" userId="S::5002201042@student.its.ac.id::9d812c93-bfa9-4329-a907-c794157fb28f" providerId="AD" clId="Web-{A3D79FB0-821E-6804-27D3-924E285B7C2A}" dt="2024-06-24T14:33:09.078" v="1874" actId="1076"/>
        <pc:sldMkLst>
          <pc:docMk/>
          <pc:sldMk cId="2470341124" sldId="257"/>
        </pc:sldMkLst>
        <pc:spChg chg="mod">
          <ac:chgData name="FAIRUUZ NURDIAZ AMAANULLAH" userId="S::5002201042@student.its.ac.id::9d812c93-bfa9-4329-a907-c794157fb28f" providerId="AD" clId="Web-{A3D79FB0-821E-6804-27D3-924E285B7C2A}" dt="2024-06-24T14:33:09.078" v="1874" actId="1076"/>
          <ac:spMkLst>
            <pc:docMk/>
            <pc:sldMk cId="2470341124" sldId="257"/>
            <ac:spMk id="3" creationId="{47D4E26E-C4FE-ACA9-0604-5BF322894874}"/>
          </ac:spMkLst>
        </pc:spChg>
      </pc:sldChg>
      <pc:sldChg chg="addSp delSp modSp new ord">
        <pc:chgData name="FAIRUUZ NURDIAZ AMAANULLAH" userId="S::5002201042@student.its.ac.id::9d812c93-bfa9-4329-a907-c794157fb28f" providerId="AD" clId="Web-{A3D79FB0-821E-6804-27D3-924E285B7C2A}" dt="2024-06-24T12:40:42.741" v="515" actId="20577"/>
        <pc:sldMkLst>
          <pc:docMk/>
          <pc:sldMk cId="492729982" sldId="259"/>
        </pc:sldMkLst>
        <pc:spChg chg="mod">
          <ac:chgData name="FAIRUUZ NURDIAZ AMAANULLAH" userId="S::5002201042@student.its.ac.id::9d812c93-bfa9-4329-a907-c794157fb28f" providerId="AD" clId="Web-{A3D79FB0-821E-6804-27D3-924E285B7C2A}" dt="2024-06-24T12:37:00.750" v="453" actId="1076"/>
          <ac:spMkLst>
            <pc:docMk/>
            <pc:sldMk cId="492729982" sldId="259"/>
            <ac:spMk id="2" creationId="{13C300C3-9E4E-A0E9-5462-5EB4505D79EE}"/>
          </ac:spMkLst>
        </pc:spChg>
        <pc:spChg chg="mod">
          <ac:chgData name="FAIRUUZ NURDIAZ AMAANULLAH" userId="S::5002201042@student.its.ac.id::9d812c93-bfa9-4329-a907-c794157fb28f" providerId="AD" clId="Web-{A3D79FB0-821E-6804-27D3-924E285B7C2A}" dt="2024-06-24T12:38:28.987" v="473" actId="20577"/>
          <ac:spMkLst>
            <pc:docMk/>
            <pc:sldMk cId="492729982" sldId="259"/>
            <ac:spMk id="3" creationId="{4E20392A-0D08-86CF-AC7E-6C74F52FFF39}"/>
          </ac:spMkLst>
        </pc:spChg>
        <pc:spChg chg="add del mod">
          <ac:chgData name="FAIRUUZ NURDIAZ AMAANULLAH" userId="S::5002201042@student.its.ac.id::9d812c93-bfa9-4329-a907-c794157fb28f" providerId="AD" clId="Web-{A3D79FB0-821E-6804-27D3-924E285B7C2A}" dt="2024-06-24T12:12:48.051" v="359"/>
          <ac:spMkLst>
            <pc:docMk/>
            <pc:sldMk cId="492729982" sldId="259"/>
            <ac:spMk id="5" creationId="{22AE844F-CAD3-F2E6-A45E-91C04F2A50AC}"/>
          </ac:spMkLst>
        </pc:spChg>
        <pc:spChg chg="add mod">
          <ac:chgData name="FAIRUUZ NURDIAZ AMAANULLAH" userId="S::5002201042@student.its.ac.id::9d812c93-bfa9-4329-a907-c794157fb28f" providerId="AD" clId="Web-{A3D79FB0-821E-6804-27D3-924E285B7C2A}" dt="2024-06-24T12:37:10.891" v="460" actId="20577"/>
          <ac:spMkLst>
            <pc:docMk/>
            <pc:sldMk cId="492729982" sldId="259"/>
            <ac:spMk id="6" creationId="{DD0B0E3F-5DBD-DC30-103F-2EBC094B9EED}"/>
          </ac:spMkLst>
        </pc:spChg>
        <pc:spChg chg="add mod">
          <ac:chgData name="FAIRUUZ NURDIAZ AMAANULLAH" userId="S::5002201042@student.its.ac.id::9d812c93-bfa9-4329-a907-c794157fb28f" providerId="AD" clId="Web-{A3D79FB0-821E-6804-27D3-924E285B7C2A}" dt="2024-06-24T12:40:42.741" v="515" actId="20577"/>
          <ac:spMkLst>
            <pc:docMk/>
            <pc:sldMk cId="492729982" sldId="259"/>
            <ac:spMk id="7" creationId="{94E928EC-B75D-4B98-6548-D9244198EAAA}"/>
          </ac:spMkLst>
        </pc:spChg>
        <pc:spChg chg="add del">
          <ac:chgData name="FAIRUUZ NURDIAZ AMAANULLAH" userId="S::5002201042@student.its.ac.id::9d812c93-bfa9-4329-a907-c794157fb28f" providerId="AD" clId="Web-{A3D79FB0-821E-6804-27D3-924E285B7C2A}" dt="2024-06-24T11:05:05.165" v="103"/>
          <ac:spMkLst>
            <pc:docMk/>
            <pc:sldMk cId="492729982" sldId="259"/>
            <ac:spMk id="7" creationId="{B78249FF-B7FF-3288-9D3D-62712C653CF0}"/>
          </ac:spMkLst>
        </pc:spChg>
      </pc:sldChg>
      <pc:sldChg chg="addSp modSp">
        <pc:chgData name="FAIRUUZ NURDIAZ AMAANULLAH" userId="S::5002201042@student.its.ac.id::9d812c93-bfa9-4329-a907-c794157fb28f" providerId="AD" clId="Web-{A3D79FB0-821E-6804-27D3-924E285B7C2A}" dt="2024-06-24T13:29:01.367" v="1782"/>
        <pc:sldMkLst>
          <pc:docMk/>
          <pc:sldMk cId="2817889990" sldId="261"/>
        </pc:sldMkLst>
        <pc:spChg chg="mod">
          <ac:chgData name="FAIRUUZ NURDIAZ AMAANULLAH" userId="S::5002201042@student.its.ac.id::9d812c93-bfa9-4329-a907-c794157fb28f" providerId="AD" clId="Web-{A3D79FB0-821E-6804-27D3-924E285B7C2A}" dt="2024-06-24T13:28:02.615" v="1503" actId="14100"/>
          <ac:spMkLst>
            <pc:docMk/>
            <pc:sldMk cId="2817889990" sldId="261"/>
            <ac:spMk id="2" creationId="{59FBBDE0-6A68-A975-ADFD-37221943AE25}"/>
          </ac:spMkLst>
        </pc:spChg>
        <pc:spChg chg="mod">
          <ac:chgData name="FAIRUUZ NURDIAZ AMAANULLAH" userId="S::5002201042@student.its.ac.id::9d812c93-bfa9-4329-a907-c794157fb28f" providerId="AD" clId="Web-{A3D79FB0-821E-6804-27D3-924E285B7C2A}" dt="2024-06-24T13:28:10.569" v="1505" actId="14100"/>
          <ac:spMkLst>
            <pc:docMk/>
            <pc:sldMk cId="2817889990" sldId="261"/>
            <ac:spMk id="3" creationId="{C47EA8F2-49D4-C96A-92D7-E386C79B7E95}"/>
          </ac:spMkLst>
        </pc:spChg>
        <pc:graphicFrameChg chg="add mod modGraphic">
          <ac:chgData name="FAIRUUZ NURDIAZ AMAANULLAH" userId="S::5002201042@student.its.ac.id::9d812c93-bfa9-4329-a907-c794157fb28f" providerId="AD" clId="Web-{A3D79FB0-821E-6804-27D3-924E285B7C2A}" dt="2024-06-24T13:29:01.367" v="1782"/>
          <ac:graphicFrameMkLst>
            <pc:docMk/>
            <pc:sldMk cId="2817889990" sldId="261"/>
            <ac:graphicFrameMk id="5" creationId="{C877B7F5-7918-3777-537F-1C74EF217533}"/>
          </ac:graphicFrameMkLst>
        </pc:graphicFrameChg>
      </pc:sldChg>
      <pc:sldChg chg="addSp delSp modSp add replId">
        <pc:chgData name="FAIRUUZ NURDIAZ AMAANULLAH" userId="S::5002201042@student.its.ac.id::9d812c93-bfa9-4329-a907-c794157fb28f" providerId="AD" clId="Web-{A3D79FB0-821E-6804-27D3-924E285B7C2A}" dt="2024-06-24T12:54:59.235" v="1113" actId="20577"/>
        <pc:sldMkLst>
          <pc:docMk/>
          <pc:sldMk cId="540317131" sldId="262"/>
        </pc:sldMkLst>
        <pc:spChg chg="del">
          <ac:chgData name="FAIRUUZ NURDIAZ AMAANULLAH" userId="S::5002201042@student.its.ac.id::9d812c93-bfa9-4329-a907-c794157fb28f" providerId="AD" clId="Web-{A3D79FB0-821E-6804-27D3-924E285B7C2A}" dt="2024-06-24T12:39:53.552" v="477"/>
          <ac:spMkLst>
            <pc:docMk/>
            <pc:sldMk cId="540317131" sldId="262"/>
            <ac:spMk id="3" creationId="{4E20392A-0D08-86CF-AC7E-6C74F52FFF39}"/>
          </ac:spMkLst>
        </pc:spChg>
        <pc:spChg chg="add mod">
          <ac:chgData name="FAIRUUZ NURDIAZ AMAANULLAH" userId="S::5002201042@student.its.ac.id::9d812c93-bfa9-4329-a907-c794157fb28f" providerId="AD" clId="Web-{A3D79FB0-821E-6804-27D3-924E285B7C2A}" dt="2024-06-24T12:44:26.998" v="556" actId="20577"/>
          <ac:spMkLst>
            <pc:docMk/>
            <pc:sldMk cId="540317131" sldId="262"/>
            <ac:spMk id="5" creationId="{D399E067-02F4-9978-DCEA-0E32DE26B2D0}"/>
          </ac:spMkLst>
        </pc:spChg>
        <pc:spChg chg="del">
          <ac:chgData name="FAIRUUZ NURDIAZ AMAANULLAH" userId="S::5002201042@student.its.ac.id::9d812c93-bfa9-4329-a907-c794157fb28f" providerId="AD" clId="Web-{A3D79FB0-821E-6804-27D3-924E285B7C2A}" dt="2024-06-24T12:39:51.943" v="476"/>
          <ac:spMkLst>
            <pc:docMk/>
            <pc:sldMk cId="540317131" sldId="262"/>
            <ac:spMk id="6" creationId="{DD0B0E3F-5DBD-DC30-103F-2EBC094B9EED}"/>
          </ac:spMkLst>
        </pc:spChg>
        <pc:spChg chg="del mod">
          <ac:chgData name="FAIRUUZ NURDIAZ AMAANULLAH" userId="S::5002201042@student.its.ac.id::9d812c93-bfa9-4329-a907-c794157fb28f" providerId="AD" clId="Web-{A3D79FB0-821E-6804-27D3-924E285B7C2A}" dt="2024-06-24T12:39:59.818" v="479"/>
          <ac:spMkLst>
            <pc:docMk/>
            <pc:sldMk cId="540317131" sldId="262"/>
            <ac:spMk id="7" creationId="{94E928EC-B75D-4B98-6548-D9244198EAAA}"/>
          </ac:spMkLst>
        </pc:spChg>
        <pc:spChg chg="add del mod">
          <ac:chgData name="FAIRUUZ NURDIAZ AMAANULLAH" userId="S::5002201042@student.its.ac.id::9d812c93-bfa9-4329-a907-c794157fb28f" providerId="AD" clId="Web-{A3D79FB0-821E-6804-27D3-924E285B7C2A}" dt="2024-06-24T12:40:02.349" v="483"/>
          <ac:spMkLst>
            <pc:docMk/>
            <pc:sldMk cId="540317131" sldId="262"/>
            <ac:spMk id="8" creationId="{580383A3-40BA-D455-A97B-F17CD00A5E2E}"/>
          </ac:spMkLst>
        </pc:spChg>
        <pc:spChg chg="add mod">
          <ac:chgData name="FAIRUUZ NURDIAZ AMAANULLAH" userId="S::5002201042@student.its.ac.id::9d812c93-bfa9-4329-a907-c794157fb28f" providerId="AD" clId="Web-{A3D79FB0-821E-6804-27D3-924E285B7C2A}" dt="2024-06-24T12:50:24.977" v="737" actId="20577"/>
          <ac:spMkLst>
            <pc:docMk/>
            <pc:sldMk cId="540317131" sldId="262"/>
            <ac:spMk id="10" creationId="{C82D3E13-891D-EB4A-BEC6-72A17865B3C1}"/>
          </ac:spMkLst>
        </pc:spChg>
        <pc:spChg chg="add mod">
          <ac:chgData name="FAIRUUZ NURDIAZ AMAANULLAH" userId="S::5002201042@student.its.ac.id::9d812c93-bfa9-4329-a907-c794157fb28f" providerId="AD" clId="Web-{A3D79FB0-821E-6804-27D3-924E285B7C2A}" dt="2024-06-24T12:54:59.235" v="1113" actId="20577"/>
          <ac:spMkLst>
            <pc:docMk/>
            <pc:sldMk cId="540317131" sldId="262"/>
            <ac:spMk id="11" creationId="{A5CC0A76-ACC6-D611-5FD9-4CE142C4EA3C}"/>
          </ac:spMkLst>
        </pc:spChg>
      </pc:sldChg>
      <pc:sldChg chg="addSp delSp modSp new del">
        <pc:chgData name="FAIRUUZ NURDIAZ AMAANULLAH" userId="S::5002201042@student.its.ac.id::9d812c93-bfa9-4329-a907-c794157fb28f" providerId="AD" clId="Web-{A3D79FB0-821E-6804-27D3-924E285B7C2A}" dt="2024-06-24T13:39:03.510" v="1872"/>
        <pc:sldMkLst>
          <pc:docMk/>
          <pc:sldMk cId="2667452402" sldId="263"/>
        </pc:sldMkLst>
        <pc:spChg chg="mod">
          <ac:chgData name="FAIRUUZ NURDIAZ AMAANULLAH" userId="S::5002201042@student.its.ac.id::9d812c93-bfa9-4329-a907-c794157fb28f" providerId="AD" clId="Web-{A3D79FB0-821E-6804-27D3-924E285B7C2A}" dt="2024-06-24T13:17:41.847" v="1361" actId="1076"/>
          <ac:spMkLst>
            <pc:docMk/>
            <pc:sldMk cId="2667452402" sldId="263"/>
            <ac:spMk id="2" creationId="{A0337F17-80DD-7C7F-11A0-6B3BA2D9BC98}"/>
          </ac:spMkLst>
        </pc:spChg>
        <pc:spChg chg="del">
          <ac:chgData name="FAIRUUZ NURDIAZ AMAANULLAH" userId="S::5002201042@student.its.ac.id::9d812c93-bfa9-4329-a907-c794157fb28f" providerId="AD" clId="Web-{A3D79FB0-821E-6804-27D3-924E285B7C2A}" dt="2024-06-24T13:12:19.516" v="1134"/>
          <ac:spMkLst>
            <pc:docMk/>
            <pc:sldMk cId="2667452402" sldId="263"/>
            <ac:spMk id="3" creationId="{5C2E3243-6CF6-88B3-99DE-37DAC19B86D1}"/>
          </ac:spMkLst>
        </pc:spChg>
        <pc:spChg chg="add mod">
          <ac:chgData name="FAIRUUZ NURDIAZ AMAANULLAH" userId="S::5002201042@student.its.ac.id::9d812c93-bfa9-4329-a907-c794157fb28f" providerId="AD" clId="Web-{A3D79FB0-821E-6804-27D3-924E285B7C2A}" dt="2024-06-24T13:26:42.941" v="1437"/>
          <ac:spMkLst>
            <pc:docMk/>
            <pc:sldMk cId="2667452402" sldId="263"/>
            <ac:spMk id="14" creationId="{0B9B41FC-00DF-7313-282F-4C682938F843}"/>
          </ac:spMkLst>
        </pc:spChg>
        <pc:graphicFrameChg chg="add del mod ord modGraphic">
          <ac:chgData name="FAIRUUZ NURDIAZ AMAANULLAH" userId="S::5002201042@student.its.ac.id::9d812c93-bfa9-4329-a907-c794157fb28f" providerId="AD" clId="Web-{A3D79FB0-821E-6804-27D3-924E285B7C2A}" dt="2024-06-24T13:26:42.941" v="1437"/>
          <ac:graphicFrameMkLst>
            <pc:docMk/>
            <pc:sldMk cId="2667452402" sldId="263"/>
            <ac:graphicFrameMk id="4" creationId="{04843CF0-2184-D21E-BE91-F83DB87153BD}"/>
          </ac:graphicFrameMkLst>
        </pc:graphicFrameChg>
        <pc:graphicFrameChg chg="add del mod">
          <ac:chgData name="FAIRUUZ NURDIAZ AMAANULLAH" userId="S::5002201042@student.its.ac.id::9d812c93-bfa9-4329-a907-c794157fb28f" providerId="AD" clId="Web-{A3D79FB0-821E-6804-27D3-924E285B7C2A}" dt="2024-06-24T13:13:08.892" v="1194"/>
          <ac:graphicFrameMkLst>
            <pc:docMk/>
            <pc:sldMk cId="2667452402" sldId="263"/>
            <ac:graphicFrameMk id="6" creationId="{DFA8D92B-8D30-5D49-02EF-F5AFDA378D02}"/>
          </ac:graphicFrameMkLst>
        </pc:graphicFrameChg>
        <pc:graphicFrameChg chg="add del mod">
          <ac:chgData name="FAIRUUZ NURDIAZ AMAANULLAH" userId="S::5002201042@student.its.ac.id::9d812c93-bfa9-4329-a907-c794157fb28f" providerId="AD" clId="Web-{A3D79FB0-821E-6804-27D3-924E285B7C2A}" dt="2024-06-24T13:13:23.955" v="1198"/>
          <ac:graphicFrameMkLst>
            <pc:docMk/>
            <pc:sldMk cId="2667452402" sldId="263"/>
            <ac:graphicFrameMk id="8" creationId="{FE4BD9C9-F857-E3F8-812F-84E8CDB5B97B}"/>
          </ac:graphicFrameMkLst>
        </pc:graphicFrameChg>
        <pc:graphicFrameChg chg="add del mod">
          <ac:chgData name="FAIRUUZ NURDIAZ AMAANULLAH" userId="S::5002201042@student.its.ac.id::9d812c93-bfa9-4329-a907-c794157fb28f" providerId="AD" clId="Web-{A3D79FB0-821E-6804-27D3-924E285B7C2A}" dt="2024-06-24T13:14:47.467" v="1242"/>
          <ac:graphicFrameMkLst>
            <pc:docMk/>
            <pc:sldMk cId="2667452402" sldId="263"/>
            <ac:graphicFrameMk id="10" creationId="{094A997D-7908-86ED-B877-19BB9C931691}"/>
          </ac:graphicFrameMkLst>
        </pc:graphicFrameChg>
        <pc:graphicFrameChg chg="add del mod">
          <ac:chgData name="FAIRUUZ NURDIAZ AMAANULLAH" userId="S::5002201042@student.its.ac.id::9d812c93-bfa9-4329-a907-c794157fb28f" providerId="AD" clId="Web-{A3D79FB0-821E-6804-27D3-924E285B7C2A}" dt="2024-06-24T13:14:50.748" v="1244"/>
          <ac:graphicFrameMkLst>
            <pc:docMk/>
            <pc:sldMk cId="2667452402" sldId="263"/>
            <ac:graphicFrameMk id="12" creationId="{619BE06E-2E56-8603-621C-EA7F3DA7460C}"/>
          </ac:graphicFrameMkLst>
        </pc:graphicFrameChg>
      </pc:sldChg>
      <pc:sldChg chg="modSp new">
        <pc:chgData name="FAIRUUZ NURDIAZ AMAANULLAH" userId="S::5002201042@student.its.ac.id::9d812c93-bfa9-4329-a907-c794157fb28f" providerId="AD" clId="Web-{A3D79FB0-821E-6804-27D3-924E285B7C2A}" dt="2024-06-24T13:39:01.322" v="1871" actId="20577"/>
        <pc:sldMkLst>
          <pc:docMk/>
          <pc:sldMk cId="1436136077" sldId="264"/>
        </pc:sldMkLst>
        <pc:spChg chg="mod">
          <ac:chgData name="FAIRUUZ NURDIAZ AMAANULLAH" userId="S::5002201042@student.its.ac.id::9d812c93-bfa9-4329-a907-c794157fb28f" providerId="AD" clId="Web-{A3D79FB0-821E-6804-27D3-924E285B7C2A}" dt="2024-06-24T13:29:26.352" v="1812" actId="20577"/>
          <ac:spMkLst>
            <pc:docMk/>
            <pc:sldMk cId="1436136077" sldId="264"/>
            <ac:spMk id="2" creationId="{47B5CCFA-E93D-16C5-992C-616285901C79}"/>
          </ac:spMkLst>
        </pc:spChg>
        <pc:spChg chg="mod">
          <ac:chgData name="FAIRUUZ NURDIAZ AMAANULLAH" userId="S::5002201042@student.its.ac.id::9d812c93-bfa9-4329-a907-c794157fb28f" providerId="AD" clId="Web-{A3D79FB0-821E-6804-27D3-924E285B7C2A}" dt="2024-06-24T13:39:01.322" v="1871" actId="20577"/>
          <ac:spMkLst>
            <pc:docMk/>
            <pc:sldMk cId="1436136077" sldId="264"/>
            <ac:spMk id="3" creationId="{D26614F6-F45B-2C68-9027-2FAA1C5794FD}"/>
          </ac:spMkLst>
        </pc:spChg>
      </pc:sldChg>
      <pc:sldChg chg="addSp delSp modSp new del">
        <pc:chgData name="FAIRUUZ NURDIAZ AMAANULLAH" userId="S::5002201042@student.its.ac.id::9d812c93-bfa9-4329-a907-c794157fb28f" providerId="AD" clId="Web-{A3D79FB0-821E-6804-27D3-924E285B7C2A}" dt="2024-06-24T14:44:59.921" v="2146"/>
        <pc:sldMkLst>
          <pc:docMk/>
          <pc:sldMk cId="1441320125" sldId="267"/>
        </pc:sldMkLst>
        <pc:spChg chg="mod">
          <ac:chgData name="FAIRUUZ NURDIAZ AMAANULLAH" userId="S::5002201042@student.its.ac.id::9d812c93-bfa9-4329-a907-c794157fb28f" providerId="AD" clId="Web-{A3D79FB0-821E-6804-27D3-924E285B7C2A}" dt="2024-06-24T14:44:57.577" v="2145" actId="20577"/>
          <ac:spMkLst>
            <pc:docMk/>
            <pc:sldMk cId="1441320125" sldId="267"/>
            <ac:spMk id="2" creationId="{711EC2FB-3D0D-0A2B-5ADF-41009C5397D0}"/>
          </ac:spMkLst>
        </pc:spChg>
        <pc:spChg chg="del">
          <ac:chgData name="FAIRUUZ NURDIAZ AMAANULLAH" userId="S::5002201042@student.its.ac.id::9d812c93-bfa9-4329-a907-c794157fb28f" providerId="AD" clId="Web-{A3D79FB0-821E-6804-27D3-924E285B7C2A}" dt="2024-06-24T14:34:45.582" v="1876"/>
          <ac:spMkLst>
            <pc:docMk/>
            <pc:sldMk cId="1441320125" sldId="267"/>
            <ac:spMk id="3" creationId="{CCE38AAB-38B6-980A-5435-778DE3A00C39}"/>
          </ac:spMkLst>
        </pc:spChg>
        <pc:graphicFrameChg chg="add mod ord modGraphic">
          <ac:chgData name="FAIRUUZ NURDIAZ AMAANULLAH" userId="S::5002201042@student.its.ac.id::9d812c93-bfa9-4329-a907-c794157fb28f" providerId="AD" clId="Web-{A3D79FB0-821E-6804-27D3-924E285B7C2A}" dt="2024-06-24T14:39:05.062" v="2116"/>
          <ac:graphicFrameMkLst>
            <pc:docMk/>
            <pc:sldMk cId="1441320125" sldId="267"/>
            <ac:graphicFrameMk id="4" creationId="{EE0E8EED-12CC-28E8-7453-DA7B710A7EC1}"/>
          </ac:graphicFrameMkLst>
        </pc:graphicFrameChg>
        <pc:graphicFrameChg chg="add del mod">
          <ac:chgData name="FAIRUUZ NURDIAZ AMAANULLAH" userId="S::5002201042@student.its.ac.id::9d812c93-bfa9-4329-a907-c794157fb28f" providerId="AD" clId="Web-{A3D79FB0-821E-6804-27D3-924E285B7C2A}" dt="2024-06-24T14:38:33.936" v="2107"/>
          <ac:graphicFrameMkLst>
            <pc:docMk/>
            <pc:sldMk cId="1441320125" sldId="267"/>
            <ac:graphicFrameMk id="6" creationId="{B1F72885-8D0F-C0C9-D21B-0979D8C4BEAC}"/>
          </ac:graphicFrameMkLst>
        </pc:graphicFrameChg>
        <pc:graphicFrameChg chg="add del mod">
          <ac:chgData name="FAIRUUZ NURDIAZ AMAANULLAH" userId="S::5002201042@student.its.ac.id::9d812c93-bfa9-4329-a907-c794157fb28f" providerId="AD" clId="Web-{A3D79FB0-821E-6804-27D3-924E285B7C2A}" dt="2024-06-24T14:38:38.248" v="2109"/>
          <ac:graphicFrameMkLst>
            <pc:docMk/>
            <pc:sldMk cId="1441320125" sldId="267"/>
            <ac:graphicFrameMk id="8" creationId="{3DD9EE00-0E20-0A7A-A332-2292CDCA4F9F}"/>
          </ac:graphicFrameMkLst>
        </pc:graphicFrameChg>
        <pc:graphicFrameChg chg="add del mod">
          <ac:chgData name="FAIRUUZ NURDIAZ AMAANULLAH" userId="S::5002201042@student.its.ac.id::9d812c93-bfa9-4329-a907-c794157fb28f" providerId="AD" clId="Web-{A3D79FB0-821E-6804-27D3-924E285B7C2A}" dt="2024-06-24T14:38:41.795" v="2111"/>
          <ac:graphicFrameMkLst>
            <pc:docMk/>
            <pc:sldMk cId="1441320125" sldId="267"/>
            <ac:graphicFrameMk id="10" creationId="{8489769E-CF28-D286-1C05-AB118D523F06}"/>
          </ac:graphicFrameMkLst>
        </pc:graphicFrameChg>
      </pc:sldChg>
      <pc:sldChg chg="modSp new">
        <pc:chgData name="FAIRUUZ NURDIAZ AMAANULLAH" userId="S::5002201042@student.its.ac.id::9d812c93-bfa9-4329-a907-c794157fb28f" providerId="AD" clId="Web-{A3D79FB0-821E-6804-27D3-924E285B7C2A}" dt="2024-06-24T14:44:44.670" v="2132" actId="20577"/>
        <pc:sldMkLst>
          <pc:docMk/>
          <pc:sldMk cId="3368705822" sldId="268"/>
        </pc:sldMkLst>
        <pc:spChg chg="mod">
          <ac:chgData name="FAIRUUZ NURDIAZ AMAANULLAH" userId="S::5002201042@student.its.ac.id::9d812c93-bfa9-4329-a907-c794157fb28f" providerId="AD" clId="Web-{A3D79FB0-821E-6804-27D3-924E285B7C2A}" dt="2024-06-24T14:44:44.670" v="2132" actId="20577"/>
          <ac:spMkLst>
            <pc:docMk/>
            <pc:sldMk cId="3368705822" sldId="268"/>
            <ac:spMk id="2" creationId="{3E27342B-9EFF-AFC3-C367-544D6E58B77B}"/>
          </ac:spMkLst>
        </pc:spChg>
      </pc:sldChg>
    </pc:docChg>
  </pc:docChgLst>
  <pc:docChgLst>
    <pc:chgData name="gifarydnz@gmail.com" userId="S::urn:spo:guest#gifarydnz@gmail.com::" providerId="AD" clId="Web-{6AE0E24C-D057-2DF1-C988-365DF209FF11}"/>
    <pc:docChg chg="modSld">
      <pc:chgData name="gifarydnz@gmail.com" userId="S::urn:spo:guest#gifarydnz@gmail.com::" providerId="AD" clId="Web-{6AE0E24C-D057-2DF1-C988-365DF209FF11}" dt="2024-06-25T06:23:13.957" v="0"/>
      <pc:docMkLst>
        <pc:docMk/>
      </pc:docMkLst>
      <pc:sldChg chg="mod modShow">
        <pc:chgData name="gifarydnz@gmail.com" userId="S::urn:spo:guest#gifarydnz@gmail.com::" providerId="AD" clId="Web-{6AE0E24C-D057-2DF1-C988-365DF209FF11}" dt="2024-06-25T06:23:13.957" v="0"/>
        <pc:sldMkLst>
          <pc:docMk/>
          <pc:sldMk cId="4222964096" sldId="279"/>
        </pc:sldMkLst>
      </pc:sldChg>
    </pc:docChg>
  </pc:docChgLst>
  <pc:docChgLst>
    <pc:chgData name="Nathaniel Takeshi Inatori Lauw" userId="e32c4678-ebf6-4789-bd59-cb77baa808e3" providerId="ADAL" clId="{3FD21668-4564-45E8-BA5E-D01BE453B2BB}"/>
    <pc:docChg chg="undo redo custSel addSld delSld modSld sldOrd addMainMaster delMainMaster modMainMaster">
      <pc:chgData name="Nathaniel Takeshi Inatori Lauw" userId="e32c4678-ebf6-4789-bd59-cb77baa808e3" providerId="ADAL" clId="{3FD21668-4564-45E8-BA5E-D01BE453B2BB}" dt="2024-06-25T06:14:32.211" v="6172" actId="20577"/>
      <pc:docMkLst>
        <pc:docMk/>
      </pc:docMkLst>
      <pc:sldChg chg="modSp mod setBg">
        <pc:chgData name="Nathaniel Takeshi Inatori Lauw" userId="e32c4678-ebf6-4789-bd59-cb77baa808e3" providerId="ADAL" clId="{3FD21668-4564-45E8-BA5E-D01BE453B2BB}" dt="2024-06-24T17:55:36.803" v="5310"/>
        <pc:sldMkLst>
          <pc:docMk/>
          <pc:sldMk cId="229845348" sldId="256"/>
        </pc:sldMkLst>
        <pc:spChg chg="mod">
          <ac:chgData name="Nathaniel Takeshi Inatori Lauw" userId="e32c4678-ebf6-4789-bd59-cb77baa808e3" providerId="ADAL" clId="{3FD21668-4564-45E8-BA5E-D01BE453B2BB}" dt="2024-06-23T03:23:37.498" v="263" actId="20577"/>
          <ac:spMkLst>
            <pc:docMk/>
            <pc:sldMk cId="229845348" sldId="256"/>
            <ac:spMk id="2" creationId="{49AD3E3A-6952-1CAA-B494-DA4D9E980B17}"/>
          </ac:spMkLst>
        </pc:spChg>
        <pc:spChg chg="mod">
          <ac:chgData name="Nathaniel Takeshi Inatori Lauw" userId="e32c4678-ebf6-4789-bd59-cb77baa808e3" providerId="ADAL" clId="{3FD21668-4564-45E8-BA5E-D01BE453B2BB}" dt="2024-06-23T03:23:34.697" v="258" actId="20577"/>
          <ac:spMkLst>
            <pc:docMk/>
            <pc:sldMk cId="229845348" sldId="256"/>
            <ac:spMk id="3" creationId="{51FED326-BF68-236D-6B5D-D533D695FC48}"/>
          </ac:spMkLst>
        </pc:spChg>
      </pc:sldChg>
      <pc:sldChg chg="modSp new del mod">
        <pc:chgData name="Nathaniel Takeshi Inatori Lauw" userId="e32c4678-ebf6-4789-bd59-cb77baa808e3" providerId="ADAL" clId="{3FD21668-4564-45E8-BA5E-D01BE453B2BB}" dt="2024-06-24T16:06:32.946" v="2813" actId="2696"/>
        <pc:sldMkLst>
          <pc:docMk/>
          <pc:sldMk cId="2470341124" sldId="257"/>
        </pc:sldMkLst>
        <pc:spChg chg="mod">
          <ac:chgData name="Nathaniel Takeshi Inatori Lauw" userId="e32c4678-ebf6-4789-bd59-cb77baa808e3" providerId="ADAL" clId="{3FD21668-4564-45E8-BA5E-D01BE453B2BB}" dt="2024-06-23T03:23:47.810" v="275" actId="20577"/>
          <ac:spMkLst>
            <pc:docMk/>
            <pc:sldMk cId="2470341124" sldId="257"/>
            <ac:spMk id="2" creationId="{6684994A-ECCF-4327-D48E-5D96142F6B88}"/>
          </ac:spMkLst>
        </pc:spChg>
        <pc:spChg chg="mod">
          <ac:chgData name="Nathaniel Takeshi Inatori Lauw" userId="e32c4678-ebf6-4789-bd59-cb77baa808e3" providerId="ADAL" clId="{3FD21668-4564-45E8-BA5E-D01BE453B2BB}" dt="2024-06-24T09:48:29.011" v="1258" actId="20577"/>
          <ac:spMkLst>
            <pc:docMk/>
            <pc:sldMk cId="2470341124" sldId="257"/>
            <ac:spMk id="3" creationId="{47D4E26E-C4FE-ACA9-0604-5BF322894874}"/>
          </ac:spMkLst>
        </pc:spChg>
      </pc:sldChg>
      <pc:sldChg chg="addSp delSp modSp new mod">
        <pc:chgData name="Nathaniel Takeshi Inatori Lauw" userId="e32c4678-ebf6-4789-bd59-cb77baa808e3" providerId="ADAL" clId="{3FD21668-4564-45E8-BA5E-D01BE453B2BB}" dt="2024-06-25T02:17:55.436" v="6170" actId="1076"/>
        <pc:sldMkLst>
          <pc:docMk/>
          <pc:sldMk cId="1015807362" sldId="258"/>
        </pc:sldMkLst>
        <pc:spChg chg="mod">
          <ac:chgData name="Nathaniel Takeshi Inatori Lauw" userId="e32c4678-ebf6-4789-bd59-cb77baa808e3" providerId="ADAL" clId="{3FD21668-4564-45E8-BA5E-D01BE453B2BB}" dt="2024-06-24T16:25:32.875" v="3439" actId="14100"/>
          <ac:spMkLst>
            <pc:docMk/>
            <pc:sldMk cId="1015807362" sldId="258"/>
            <ac:spMk id="2" creationId="{024A57BF-2F88-2C59-9B77-EFF49172BFEA}"/>
          </ac:spMkLst>
        </pc:spChg>
        <pc:spChg chg="add del">
          <ac:chgData name="Nathaniel Takeshi Inatori Lauw" userId="e32c4678-ebf6-4789-bd59-cb77baa808e3" providerId="ADAL" clId="{3FD21668-4564-45E8-BA5E-D01BE453B2BB}" dt="2024-06-23T03:31:24.041" v="909" actId="478"/>
          <ac:spMkLst>
            <pc:docMk/>
            <pc:sldMk cId="1015807362" sldId="258"/>
            <ac:spMk id="3" creationId="{F07CE4C9-0F81-5AF6-1BA6-273A60A4787B}"/>
          </ac:spMkLst>
        </pc:spChg>
        <pc:spChg chg="add mod">
          <ac:chgData name="Nathaniel Takeshi Inatori Lauw" userId="e32c4678-ebf6-4789-bd59-cb77baa808e3" providerId="ADAL" clId="{3FD21668-4564-45E8-BA5E-D01BE453B2BB}" dt="2024-06-24T16:25:35.862" v="3440" actId="1076"/>
          <ac:spMkLst>
            <pc:docMk/>
            <pc:sldMk cId="1015807362" sldId="258"/>
            <ac:spMk id="4" creationId="{3CE00AD3-7039-3D3A-BD77-5584580B0DF1}"/>
          </ac:spMkLst>
        </pc:spChg>
        <pc:spChg chg="add mod">
          <ac:chgData name="Nathaniel Takeshi Inatori Lauw" userId="e32c4678-ebf6-4789-bd59-cb77baa808e3" providerId="ADAL" clId="{3FD21668-4564-45E8-BA5E-D01BE453B2BB}" dt="2024-06-24T16:25:28.278" v="3438" actId="1076"/>
          <ac:spMkLst>
            <pc:docMk/>
            <pc:sldMk cId="1015807362" sldId="258"/>
            <ac:spMk id="16" creationId="{20BC2764-D708-9885-F629-717A114E5C8C}"/>
          </ac:spMkLst>
        </pc:spChg>
        <pc:spChg chg="add mod">
          <ac:chgData name="Nathaniel Takeshi Inatori Lauw" userId="e32c4678-ebf6-4789-bd59-cb77baa808e3" providerId="ADAL" clId="{3FD21668-4564-45E8-BA5E-D01BE453B2BB}" dt="2024-06-24T18:27:51.077" v="5950" actId="1076"/>
          <ac:spMkLst>
            <pc:docMk/>
            <pc:sldMk cId="1015807362" sldId="258"/>
            <ac:spMk id="22" creationId="{5A433E0D-670F-2228-66BC-5035138A8B2D}"/>
          </ac:spMkLst>
        </pc:spChg>
        <pc:spChg chg="add mod">
          <ac:chgData name="Nathaniel Takeshi Inatori Lauw" userId="e32c4678-ebf6-4789-bd59-cb77baa808e3" providerId="ADAL" clId="{3FD21668-4564-45E8-BA5E-D01BE453B2BB}" dt="2024-06-24T18:47:49.459" v="6164" actId="14100"/>
          <ac:spMkLst>
            <pc:docMk/>
            <pc:sldMk cId="1015807362" sldId="258"/>
            <ac:spMk id="23" creationId="{7D3595B0-4119-2BF8-C2F2-C7137F989C28}"/>
          </ac:spMkLst>
        </pc:spChg>
        <pc:spChg chg="add mod">
          <ac:chgData name="Nathaniel Takeshi Inatori Lauw" userId="e32c4678-ebf6-4789-bd59-cb77baa808e3" providerId="ADAL" clId="{3FD21668-4564-45E8-BA5E-D01BE453B2BB}" dt="2024-06-24T18:27:44.395" v="5949" actId="571"/>
          <ac:spMkLst>
            <pc:docMk/>
            <pc:sldMk cId="1015807362" sldId="258"/>
            <ac:spMk id="24" creationId="{605BD6D1-1BF3-4562-654D-3F2336105B60}"/>
          </ac:spMkLst>
        </pc:spChg>
        <pc:spChg chg="add mod">
          <ac:chgData name="Nathaniel Takeshi Inatori Lauw" userId="e32c4678-ebf6-4789-bd59-cb77baa808e3" providerId="ADAL" clId="{3FD21668-4564-45E8-BA5E-D01BE453B2BB}" dt="2024-06-24T18:27:44.395" v="5949" actId="571"/>
          <ac:spMkLst>
            <pc:docMk/>
            <pc:sldMk cId="1015807362" sldId="258"/>
            <ac:spMk id="25" creationId="{31890521-B53E-6BCA-A4A7-D7BF99A46B1E}"/>
          </ac:spMkLst>
        </pc:spChg>
        <pc:spChg chg="add mod">
          <ac:chgData name="Nathaniel Takeshi Inatori Lauw" userId="e32c4678-ebf6-4789-bd59-cb77baa808e3" providerId="ADAL" clId="{3FD21668-4564-45E8-BA5E-D01BE453B2BB}" dt="2024-06-24T18:28:31.084" v="5968" actId="1076"/>
          <ac:spMkLst>
            <pc:docMk/>
            <pc:sldMk cId="1015807362" sldId="258"/>
            <ac:spMk id="29" creationId="{8E0FF19D-FEC3-4930-328A-6B1D250E90CA}"/>
          </ac:spMkLst>
        </pc:spChg>
        <pc:spChg chg="add mod">
          <ac:chgData name="Nathaniel Takeshi Inatori Lauw" userId="e32c4678-ebf6-4789-bd59-cb77baa808e3" providerId="ADAL" clId="{3FD21668-4564-45E8-BA5E-D01BE453B2BB}" dt="2024-06-24T18:29:01.581" v="6003" actId="1076"/>
          <ac:spMkLst>
            <pc:docMk/>
            <pc:sldMk cId="1015807362" sldId="258"/>
            <ac:spMk id="30" creationId="{42E62F1B-E3A9-1DDB-1DD2-5AE3E3693D8C}"/>
          </ac:spMkLst>
        </pc:spChg>
        <pc:picChg chg="mod">
          <ac:chgData name="Nathaniel Takeshi Inatori Lauw" userId="e32c4678-ebf6-4789-bd59-cb77baa808e3" providerId="ADAL" clId="{3FD21668-4564-45E8-BA5E-D01BE453B2BB}" dt="2024-06-24T18:38:36.408" v="6136" actId="1076"/>
          <ac:picMkLst>
            <pc:docMk/>
            <pc:sldMk cId="1015807362" sldId="258"/>
            <ac:picMk id="3" creationId="{D11C5015-4F29-3526-D2F8-F3D18FFF0F32}"/>
          </ac:picMkLst>
        </pc:picChg>
        <pc:picChg chg="add del mod">
          <ac:chgData name="Nathaniel Takeshi Inatori Lauw" userId="e32c4678-ebf6-4789-bd59-cb77baa808e3" providerId="ADAL" clId="{3FD21668-4564-45E8-BA5E-D01BE453B2BB}" dt="2024-06-24T16:00:37.059" v="2607" actId="478"/>
          <ac:picMkLst>
            <pc:docMk/>
            <pc:sldMk cId="1015807362" sldId="258"/>
            <ac:picMk id="5" creationId="{2FEA5839-F636-7615-4EBC-8016FB8FF771}"/>
          </ac:picMkLst>
        </pc:picChg>
        <pc:picChg chg="mod">
          <ac:chgData name="Nathaniel Takeshi Inatori Lauw" userId="e32c4678-ebf6-4789-bd59-cb77baa808e3" providerId="ADAL" clId="{3FD21668-4564-45E8-BA5E-D01BE453B2BB}" dt="2024-06-24T18:27:51.077" v="5950" actId="1076"/>
          <ac:picMkLst>
            <pc:docMk/>
            <pc:sldMk cId="1015807362" sldId="258"/>
            <ac:picMk id="5" creationId="{8F491841-E5AE-C711-CD12-90B4AD1B4143}"/>
          </ac:picMkLst>
        </pc:picChg>
        <pc:picChg chg="mod">
          <ac:chgData name="Nathaniel Takeshi Inatori Lauw" userId="e32c4678-ebf6-4789-bd59-cb77baa808e3" providerId="ADAL" clId="{3FD21668-4564-45E8-BA5E-D01BE453B2BB}" dt="2024-06-24T18:27:51.077" v="5950" actId="1076"/>
          <ac:picMkLst>
            <pc:docMk/>
            <pc:sldMk cId="1015807362" sldId="258"/>
            <ac:picMk id="6" creationId="{E633594B-223E-CDD7-5780-BF0D4F8538CB}"/>
          </ac:picMkLst>
        </pc:picChg>
        <pc:picChg chg="mod">
          <ac:chgData name="Nathaniel Takeshi Inatori Lauw" userId="e32c4678-ebf6-4789-bd59-cb77baa808e3" providerId="ADAL" clId="{3FD21668-4564-45E8-BA5E-D01BE453B2BB}" dt="2024-06-24T18:38:32.656" v="6135" actId="1076"/>
          <ac:picMkLst>
            <pc:docMk/>
            <pc:sldMk cId="1015807362" sldId="258"/>
            <ac:picMk id="7" creationId="{D1EDD002-BC79-50DD-FAF4-8A327C9CE3E6}"/>
          </ac:picMkLst>
        </pc:picChg>
        <pc:picChg chg="add del mod">
          <ac:chgData name="Nathaniel Takeshi Inatori Lauw" userId="e32c4678-ebf6-4789-bd59-cb77baa808e3" providerId="ADAL" clId="{3FD21668-4564-45E8-BA5E-D01BE453B2BB}" dt="2024-06-24T16:00:36.497" v="2606" actId="478"/>
          <ac:picMkLst>
            <pc:docMk/>
            <pc:sldMk cId="1015807362" sldId="258"/>
            <ac:picMk id="7" creationId="{F1B77343-402A-ED49-54E0-4C490255C5D0}"/>
          </ac:picMkLst>
        </pc:picChg>
        <pc:picChg chg="mod">
          <ac:chgData name="Nathaniel Takeshi Inatori Lauw" userId="e32c4678-ebf6-4789-bd59-cb77baa808e3" providerId="ADAL" clId="{3FD21668-4564-45E8-BA5E-D01BE453B2BB}" dt="2024-06-25T02:17:47.345" v="6169" actId="1076"/>
          <ac:picMkLst>
            <pc:docMk/>
            <pc:sldMk cId="1015807362" sldId="258"/>
            <ac:picMk id="8" creationId="{F9058120-0EF3-E1B3-A0BE-80B9E579384E}"/>
          </ac:picMkLst>
        </pc:picChg>
        <pc:picChg chg="add del mod">
          <ac:chgData name="Nathaniel Takeshi Inatori Lauw" userId="e32c4678-ebf6-4789-bd59-cb77baa808e3" providerId="ADAL" clId="{3FD21668-4564-45E8-BA5E-D01BE453B2BB}" dt="2024-06-24T16:00:35.261" v="2605" actId="478"/>
          <ac:picMkLst>
            <pc:docMk/>
            <pc:sldMk cId="1015807362" sldId="258"/>
            <ac:picMk id="9" creationId="{1BAF6DD6-E73C-9BD1-23FF-3A8700C84998}"/>
          </ac:picMkLst>
        </pc:picChg>
        <pc:picChg chg="mod">
          <ac:chgData name="Nathaniel Takeshi Inatori Lauw" userId="e32c4678-ebf6-4789-bd59-cb77baa808e3" providerId="ADAL" clId="{3FD21668-4564-45E8-BA5E-D01BE453B2BB}" dt="2024-06-25T02:17:55.436" v="6170" actId="1076"/>
          <ac:picMkLst>
            <pc:docMk/>
            <pc:sldMk cId="1015807362" sldId="258"/>
            <ac:picMk id="9" creationId="{42A29A5E-E2D5-313A-4E27-E3AC0EA1B964}"/>
          </ac:picMkLst>
        </pc:picChg>
        <pc:picChg chg="mod">
          <ac:chgData name="Nathaniel Takeshi Inatori Lauw" userId="e32c4678-ebf6-4789-bd59-cb77baa808e3" providerId="ADAL" clId="{3FD21668-4564-45E8-BA5E-D01BE453B2BB}" dt="2024-06-24T18:28:11.263" v="5955" actId="14100"/>
          <ac:picMkLst>
            <pc:docMk/>
            <pc:sldMk cId="1015807362" sldId="258"/>
            <ac:picMk id="11" creationId="{5D5846AE-AB87-6A78-915B-8219E64F7DDF}"/>
          </ac:picMkLst>
        </pc:picChg>
        <pc:picChg chg="add del mod">
          <ac:chgData name="Nathaniel Takeshi Inatori Lauw" userId="e32c4678-ebf6-4789-bd59-cb77baa808e3" providerId="ADAL" clId="{3FD21668-4564-45E8-BA5E-D01BE453B2BB}" dt="2024-06-24T16:22:35.804" v="3415" actId="478"/>
          <ac:picMkLst>
            <pc:docMk/>
            <pc:sldMk cId="1015807362" sldId="258"/>
            <ac:picMk id="11" creationId="{CF0459E3-3C19-2C24-6C60-AA9FF8FCDF3A}"/>
          </ac:picMkLst>
        </pc:picChg>
        <pc:picChg chg="add del mod">
          <ac:chgData name="Nathaniel Takeshi Inatori Lauw" userId="e32c4678-ebf6-4789-bd59-cb77baa808e3" providerId="ADAL" clId="{3FD21668-4564-45E8-BA5E-D01BE453B2BB}" dt="2024-06-24T16:22:35.804" v="3415" actId="478"/>
          <ac:picMkLst>
            <pc:docMk/>
            <pc:sldMk cId="1015807362" sldId="258"/>
            <ac:picMk id="13" creationId="{05AFFBBE-CF4B-AD47-94DC-AE4B540E30EF}"/>
          </ac:picMkLst>
        </pc:picChg>
        <pc:picChg chg="add del mod">
          <ac:chgData name="Nathaniel Takeshi Inatori Lauw" userId="e32c4678-ebf6-4789-bd59-cb77baa808e3" providerId="ADAL" clId="{3FD21668-4564-45E8-BA5E-D01BE453B2BB}" dt="2024-06-24T16:22:35.804" v="3415" actId="478"/>
          <ac:picMkLst>
            <pc:docMk/>
            <pc:sldMk cId="1015807362" sldId="258"/>
            <ac:picMk id="15" creationId="{C92D24A3-93D7-F698-EFD0-6A71583D9B52}"/>
          </ac:picMkLst>
        </pc:picChg>
        <pc:picChg chg="add mod">
          <ac:chgData name="Nathaniel Takeshi Inatori Lauw" userId="e32c4678-ebf6-4789-bd59-cb77baa808e3" providerId="ADAL" clId="{3FD21668-4564-45E8-BA5E-D01BE453B2BB}" dt="2024-06-24T18:27:44.395" v="5949" actId="571"/>
          <ac:picMkLst>
            <pc:docMk/>
            <pc:sldMk cId="1015807362" sldId="258"/>
            <ac:picMk id="26" creationId="{624A23E7-9E34-74B5-2278-1F622434444D}"/>
          </ac:picMkLst>
        </pc:picChg>
        <pc:picChg chg="add mod">
          <ac:chgData name="Nathaniel Takeshi Inatori Lauw" userId="e32c4678-ebf6-4789-bd59-cb77baa808e3" providerId="ADAL" clId="{3FD21668-4564-45E8-BA5E-D01BE453B2BB}" dt="2024-06-24T18:27:44.395" v="5949" actId="571"/>
          <ac:picMkLst>
            <pc:docMk/>
            <pc:sldMk cId="1015807362" sldId="258"/>
            <ac:picMk id="27" creationId="{8ED2161B-FD5E-535E-D724-EA6B369A1F02}"/>
          </ac:picMkLst>
        </pc:picChg>
        <pc:picChg chg="add mod">
          <ac:chgData name="Nathaniel Takeshi Inatori Lauw" userId="e32c4678-ebf6-4789-bd59-cb77baa808e3" providerId="ADAL" clId="{3FD21668-4564-45E8-BA5E-D01BE453B2BB}" dt="2024-06-24T18:27:44.395" v="5949" actId="571"/>
          <ac:picMkLst>
            <pc:docMk/>
            <pc:sldMk cId="1015807362" sldId="258"/>
            <ac:picMk id="28" creationId="{728AFE82-DEAF-5373-BDED-C8DBF4855EC0}"/>
          </ac:picMkLst>
        </pc:picChg>
        <pc:picChg chg="add mod">
          <ac:chgData name="Nathaniel Takeshi Inatori Lauw" userId="e32c4678-ebf6-4789-bd59-cb77baa808e3" providerId="ADAL" clId="{3FD21668-4564-45E8-BA5E-D01BE453B2BB}" dt="2024-06-24T18:28:36.119" v="5971" actId="571"/>
          <ac:picMkLst>
            <pc:docMk/>
            <pc:sldMk cId="1015807362" sldId="258"/>
            <ac:picMk id="31" creationId="{40BB4146-C3DF-FEDB-AEF5-E4DFB2134339}"/>
          </ac:picMkLst>
        </pc:picChg>
        <pc:picChg chg="add mod">
          <ac:chgData name="Nathaniel Takeshi Inatori Lauw" userId="e32c4678-ebf6-4789-bd59-cb77baa808e3" providerId="ADAL" clId="{3FD21668-4564-45E8-BA5E-D01BE453B2BB}" dt="2024-06-24T16:25:39.017" v="3441" actId="1076"/>
          <ac:picMkLst>
            <pc:docMk/>
            <pc:sldMk cId="1015807362" sldId="258"/>
            <ac:picMk id="1026" creationId="{7749468E-402A-05B4-6FE7-1BAA1BA1272B}"/>
          </ac:picMkLst>
        </pc:picChg>
        <pc:picChg chg="add mod">
          <ac:chgData name="Nathaniel Takeshi Inatori Lauw" userId="e32c4678-ebf6-4789-bd59-cb77baa808e3" providerId="ADAL" clId="{3FD21668-4564-45E8-BA5E-D01BE453B2BB}" dt="2024-06-24T18:18:04.904" v="5764" actId="1035"/>
          <ac:picMkLst>
            <pc:docMk/>
            <pc:sldMk cId="1015807362" sldId="258"/>
            <ac:picMk id="1028" creationId="{B2A30A75-300C-E037-DE85-D3E7DB82B260}"/>
          </ac:picMkLst>
        </pc:picChg>
        <pc:picChg chg="add mod">
          <ac:chgData name="Nathaniel Takeshi Inatori Lauw" userId="e32c4678-ebf6-4789-bd59-cb77baa808e3" providerId="ADAL" clId="{3FD21668-4564-45E8-BA5E-D01BE453B2BB}" dt="2024-06-24T16:25:39.017" v="3441" actId="1076"/>
          <ac:picMkLst>
            <pc:docMk/>
            <pc:sldMk cId="1015807362" sldId="258"/>
            <ac:picMk id="1030" creationId="{83B45ED1-7196-8705-4AB0-FA3FD446EBE6}"/>
          </ac:picMkLst>
        </pc:picChg>
        <pc:picChg chg="add mod">
          <ac:chgData name="Nathaniel Takeshi Inatori Lauw" userId="e32c4678-ebf6-4789-bd59-cb77baa808e3" providerId="ADAL" clId="{3FD21668-4564-45E8-BA5E-D01BE453B2BB}" dt="2024-06-24T16:25:42.427" v="3442" actId="1076"/>
          <ac:picMkLst>
            <pc:docMk/>
            <pc:sldMk cId="1015807362" sldId="258"/>
            <ac:picMk id="1032" creationId="{D24858F6-BA62-BD0A-1C1C-739CCA49227B}"/>
          </ac:picMkLst>
        </pc:picChg>
        <pc:picChg chg="add mod">
          <ac:chgData name="Nathaniel Takeshi Inatori Lauw" userId="e32c4678-ebf6-4789-bd59-cb77baa808e3" providerId="ADAL" clId="{3FD21668-4564-45E8-BA5E-D01BE453B2BB}" dt="2024-06-24T16:25:52.377" v="3445" actId="14100"/>
          <ac:picMkLst>
            <pc:docMk/>
            <pc:sldMk cId="1015807362" sldId="258"/>
            <ac:picMk id="1034" creationId="{A0AE63AD-DC75-2A22-4F2A-A6BEF03BF7FD}"/>
          </ac:picMkLst>
        </pc:picChg>
        <pc:picChg chg="add mod">
          <ac:chgData name="Nathaniel Takeshi Inatori Lauw" userId="e32c4678-ebf6-4789-bd59-cb77baa808e3" providerId="ADAL" clId="{3FD21668-4564-45E8-BA5E-D01BE453B2BB}" dt="2024-06-24T16:26:03.598" v="3448" actId="14100"/>
          <ac:picMkLst>
            <pc:docMk/>
            <pc:sldMk cId="1015807362" sldId="258"/>
            <ac:picMk id="1036" creationId="{EF847577-E1F6-1AD8-492D-4FDBCB13E653}"/>
          </ac:picMkLst>
        </pc:picChg>
        <pc:cxnChg chg="add del mod">
          <ac:chgData name="Nathaniel Takeshi Inatori Lauw" userId="e32c4678-ebf6-4789-bd59-cb77baa808e3" providerId="ADAL" clId="{3FD21668-4564-45E8-BA5E-D01BE453B2BB}" dt="2024-06-24T16:49:04.463" v="4826" actId="478"/>
          <ac:cxnSpMkLst>
            <pc:docMk/>
            <pc:sldMk cId="1015807362" sldId="258"/>
            <ac:cxnSpMk id="18" creationId="{686D06B8-436F-DA3C-C09F-FBFD6E818444}"/>
          </ac:cxnSpMkLst>
        </pc:cxnChg>
        <pc:cxnChg chg="add del mod">
          <ac:chgData name="Nathaniel Takeshi Inatori Lauw" userId="e32c4678-ebf6-4789-bd59-cb77baa808e3" providerId="ADAL" clId="{3FD21668-4564-45E8-BA5E-D01BE453B2BB}" dt="2024-06-24T16:49:28.681" v="4829" actId="478"/>
          <ac:cxnSpMkLst>
            <pc:docMk/>
            <pc:sldMk cId="1015807362" sldId="258"/>
            <ac:cxnSpMk id="21" creationId="{619EFDD5-A276-A841-382F-7B1B0EB99627}"/>
          </ac:cxnSpMkLst>
        </pc:cxnChg>
      </pc:sldChg>
      <pc:sldChg chg="modSp mod">
        <pc:chgData name="Nathaniel Takeshi Inatori Lauw" userId="e32c4678-ebf6-4789-bd59-cb77baa808e3" providerId="ADAL" clId="{3FD21668-4564-45E8-BA5E-D01BE453B2BB}" dt="2024-06-24T11:59:54.075" v="2077" actId="27636"/>
        <pc:sldMkLst>
          <pc:docMk/>
          <pc:sldMk cId="492729982" sldId="259"/>
        </pc:sldMkLst>
        <pc:spChg chg="mod">
          <ac:chgData name="Nathaniel Takeshi Inatori Lauw" userId="e32c4678-ebf6-4789-bd59-cb77baa808e3" providerId="ADAL" clId="{3FD21668-4564-45E8-BA5E-D01BE453B2BB}" dt="2024-06-24T11:53:17.307" v="1805" actId="20577"/>
          <ac:spMkLst>
            <pc:docMk/>
            <pc:sldMk cId="492729982" sldId="259"/>
            <ac:spMk id="2" creationId="{13C300C3-9E4E-A0E9-5462-5EB4505D79EE}"/>
          </ac:spMkLst>
        </pc:spChg>
        <pc:spChg chg="mod">
          <ac:chgData name="Nathaniel Takeshi Inatori Lauw" userId="e32c4678-ebf6-4789-bd59-cb77baa808e3" providerId="ADAL" clId="{3FD21668-4564-45E8-BA5E-D01BE453B2BB}" dt="2024-06-24T11:59:54.075" v="2077" actId="27636"/>
          <ac:spMkLst>
            <pc:docMk/>
            <pc:sldMk cId="492729982" sldId="259"/>
            <ac:spMk id="5" creationId="{22AE844F-CAD3-F2E6-A45E-91C04F2A50AC}"/>
          </ac:spMkLst>
        </pc:spChg>
      </pc:sldChg>
      <pc:sldChg chg="modSp new mod">
        <pc:chgData name="Nathaniel Takeshi Inatori Lauw" userId="e32c4678-ebf6-4789-bd59-cb77baa808e3" providerId="ADAL" clId="{3FD21668-4564-45E8-BA5E-D01BE453B2BB}" dt="2024-06-24T18:20:41.688" v="5822" actId="27636"/>
        <pc:sldMkLst>
          <pc:docMk/>
          <pc:sldMk cId="148218314" sldId="260"/>
        </pc:sldMkLst>
        <pc:spChg chg="mod">
          <ac:chgData name="Nathaniel Takeshi Inatori Lauw" userId="e32c4678-ebf6-4789-bd59-cb77baa808e3" providerId="ADAL" clId="{3FD21668-4564-45E8-BA5E-D01BE453B2BB}" dt="2024-06-24T11:28:13.184" v="1284" actId="20577"/>
          <ac:spMkLst>
            <pc:docMk/>
            <pc:sldMk cId="148218314" sldId="260"/>
            <ac:spMk id="2" creationId="{C817BD75-E836-5A15-3A97-17EB3F1B785C}"/>
          </ac:spMkLst>
        </pc:spChg>
        <pc:spChg chg="mod">
          <ac:chgData name="Nathaniel Takeshi Inatori Lauw" userId="e32c4678-ebf6-4789-bd59-cb77baa808e3" providerId="ADAL" clId="{3FD21668-4564-45E8-BA5E-D01BE453B2BB}" dt="2024-06-24T18:20:41.688" v="5822" actId="27636"/>
          <ac:spMkLst>
            <pc:docMk/>
            <pc:sldMk cId="148218314" sldId="260"/>
            <ac:spMk id="3" creationId="{D83058D1-CF38-C61A-6576-B55830202B19}"/>
          </ac:spMkLst>
        </pc:spChg>
      </pc:sldChg>
      <pc:sldChg chg="modSp new mod">
        <pc:chgData name="Nathaniel Takeshi Inatori Lauw" userId="e32c4678-ebf6-4789-bd59-cb77baa808e3" providerId="ADAL" clId="{3FD21668-4564-45E8-BA5E-D01BE453B2BB}" dt="2024-06-24T12:08:59.714" v="2411" actId="20577"/>
        <pc:sldMkLst>
          <pc:docMk/>
          <pc:sldMk cId="2817889990" sldId="261"/>
        </pc:sldMkLst>
        <pc:spChg chg="mod">
          <ac:chgData name="Nathaniel Takeshi Inatori Lauw" userId="e32c4678-ebf6-4789-bd59-cb77baa808e3" providerId="ADAL" clId="{3FD21668-4564-45E8-BA5E-D01BE453B2BB}" dt="2024-06-24T12:00:34.041" v="2231" actId="20577"/>
          <ac:spMkLst>
            <pc:docMk/>
            <pc:sldMk cId="2817889990" sldId="261"/>
            <ac:spMk id="2" creationId="{59FBBDE0-6A68-A975-ADFD-37221943AE25}"/>
          </ac:spMkLst>
        </pc:spChg>
        <pc:spChg chg="mod">
          <ac:chgData name="Nathaniel Takeshi Inatori Lauw" userId="e32c4678-ebf6-4789-bd59-cb77baa808e3" providerId="ADAL" clId="{3FD21668-4564-45E8-BA5E-D01BE453B2BB}" dt="2024-06-24T12:08:59.714" v="2411" actId="20577"/>
          <ac:spMkLst>
            <pc:docMk/>
            <pc:sldMk cId="2817889990" sldId="261"/>
            <ac:spMk id="3" creationId="{C47EA8F2-49D4-C96A-92D7-E386C79B7E95}"/>
          </ac:spMkLst>
        </pc:spChg>
      </pc:sldChg>
      <pc:sldChg chg="modSp mod">
        <pc:chgData name="Nathaniel Takeshi Inatori Lauw" userId="e32c4678-ebf6-4789-bd59-cb77baa808e3" providerId="ADAL" clId="{3FD21668-4564-45E8-BA5E-D01BE453B2BB}" dt="2024-06-24T13:45:58.636" v="2436" actId="20577"/>
        <pc:sldMkLst>
          <pc:docMk/>
          <pc:sldMk cId="1436136077" sldId="264"/>
        </pc:sldMkLst>
        <pc:spChg chg="mod">
          <ac:chgData name="Nathaniel Takeshi Inatori Lauw" userId="e32c4678-ebf6-4789-bd59-cb77baa808e3" providerId="ADAL" clId="{3FD21668-4564-45E8-BA5E-D01BE453B2BB}" dt="2024-06-24T13:45:58.636" v="2436" actId="20577"/>
          <ac:spMkLst>
            <pc:docMk/>
            <pc:sldMk cId="1436136077" sldId="264"/>
            <ac:spMk id="2" creationId="{47B5CCFA-E93D-16C5-992C-616285901C79}"/>
          </ac:spMkLst>
        </pc:spChg>
      </pc:sldChg>
      <pc:sldChg chg="addSp modSp new mod">
        <pc:chgData name="Nathaniel Takeshi Inatori Lauw" userId="e32c4678-ebf6-4789-bd59-cb77baa808e3" providerId="ADAL" clId="{3FD21668-4564-45E8-BA5E-D01BE453B2BB}" dt="2024-06-24T18:41:15.313" v="6141" actId="1076"/>
        <pc:sldMkLst>
          <pc:docMk/>
          <pc:sldMk cId="2954547097" sldId="265"/>
        </pc:sldMkLst>
        <pc:spChg chg="mod">
          <ac:chgData name="Nathaniel Takeshi Inatori Lauw" userId="e32c4678-ebf6-4789-bd59-cb77baa808e3" providerId="ADAL" clId="{3FD21668-4564-45E8-BA5E-D01BE453B2BB}" dt="2024-06-24T18:41:15.313" v="6141" actId="1076"/>
          <ac:spMkLst>
            <pc:docMk/>
            <pc:sldMk cId="2954547097" sldId="265"/>
            <ac:spMk id="3" creationId="{651AC74F-9895-C807-BC63-9844C76284D4}"/>
          </ac:spMkLst>
        </pc:spChg>
        <pc:spChg chg="add mod">
          <ac:chgData name="Nathaniel Takeshi Inatori Lauw" userId="e32c4678-ebf6-4789-bd59-cb77baa808e3" providerId="ADAL" clId="{3FD21668-4564-45E8-BA5E-D01BE453B2BB}" dt="2024-06-24T16:19:09.582" v="3414" actId="20577"/>
          <ac:spMkLst>
            <pc:docMk/>
            <pc:sldMk cId="2954547097" sldId="265"/>
            <ac:spMk id="4" creationId="{AAE7223D-6785-CC0C-1495-DABA0B98E5FC}"/>
          </ac:spMkLst>
        </pc:spChg>
      </pc:sldChg>
      <pc:sldChg chg="modSp mod">
        <pc:chgData name="Nathaniel Takeshi Inatori Lauw" userId="e32c4678-ebf6-4789-bd59-cb77baa808e3" providerId="ADAL" clId="{3FD21668-4564-45E8-BA5E-D01BE453B2BB}" dt="2024-06-24T16:16:09.209" v="3308" actId="20577"/>
        <pc:sldMkLst>
          <pc:docMk/>
          <pc:sldMk cId="3209297344" sldId="266"/>
        </pc:sldMkLst>
        <pc:spChg chg="mod">
          <ac:chgData name="Nathaniel Takeshi Inatori Lauw" userId="e32c4678-ebf6-4789-bd59-cb77baa808e3" providerId="ADAL" clId="{3FD21668-4564-45E8-BA5E-D01BE453B2BB}" dt="2024-06-24T16:16:09.209" v="3308" actId="20577"/>
          <ac:spMkLst>
            <pc:docMk/>
            <pc:sldMk cId="3209297344" sldId="266"/>
            <ac:spMk id="3" creationId="{D83058D1-CF38-C61A-6576-B55830202B19}"/>
          </ac:spMkLst>
        </pc:spChg>
      </pc:sldChg>
      <pc:sldChg chg="modSp mod">
        <pc:chgData name="Nathaniel Takeshi Inatori Lauw" userId="e32c4678-ebf6-4789-bd59-cb77baa808e3" providerId="ADAL" clId="{3FD21668-4564-45E8-BA5E-D01BE453B2BB}" dt="2024-06-25T06:14:32.211" v="6172" actId="20577"/>
        <pc:sldMkLst>
          <pc:docMk/>
          <pc:sldMk cId="3240701322" sldId="269"/>
        </pc:sldMkLst>
        <pc:spChg chg="mod">
          <ac:chgData name="Nathaniel Takeshi Inatori Lauw" userId="e32c4678-ebf6-4789-bd59-cb77baa808e3" providerId="ADAL" clId="{3FD21668-4564-45E8-BA5E-D01BE453B2BB}" dt="2024-06-24T16:01:11.554" v="2652" actId="20577"/>
          <ac:spMkLst>
            <pc:docMk/>
            <pc:sldMk cId="3240701322" sldId="269"/>
            <ac:spMk id="2" creationId="{C817BD75-E836-5A15-3A97-17EB3F1B785C}"/>
          </ac:spMkLst>
        </pc:spChg>
        <pc:spChg chg="mod">
          <ac:chgData name="Nathaniel Takeshi Inatori Lauw" userId="e32c4678-ebf6-4789-bd59-cb77baa808e3" providerId="ADAL" clId="{3FD21668-4564-45E8-BA5E-D01BE453B2BB}" dt="2024-06-25T06:14:32.211" v="6172" actId="20577"/>
          <ac:spMkLst>
            <pc:docMk/>
            <pc:sldMk cId="3240701322" sldId="269"/>
            <ac:spMk id="3" creationId="{D83058D1-CF38-C61A-6576-B55830202B19}"/>
          </ac:spMkLst>
        </pc:spChg>
      </pc:sldChg>
      <pc:sldChg chg="modSp new del mod">
        <pc:chgData name="Nathaniel Takeshi Inatori Lauw" userId="e32c4678-ebf6-4789-bd59-cb77baa808e3" providerId="ADAL" clId="{3FD21668-4564-45E8-BA5E-D01BE453B2BB}" dt="2024-06-24T15:58:43.579" v="2456" actId="47"/>
        <pc:sldMkLst>
          <pc:docMk/>
          <pc:sldMk cId="1673124574" sldId="270"/>
        </pc:sldMkLst>
        <pc:spChg chg="mod">
          <ac:chgData name="Nathaniel Takeshi Inatori Lauw" userId="e32c4678-ebf6-4789-bd59-cb77baa808e3" providerId="ADAL" clId="{3FD21668-4564-45E8-BA5E-D01BE453B2BB}" dt="2024-06-24T15:58:41.366" v="2455" actId="20577"/>
          <ac:spMkLst>
            <pc:docMk/>
            <pc:sldMk cId="1673124574" sldId="270"/>
            <ac:spMk id="2" creationId="{890F94B2-23FF-2290-84D2-40ECECE8B603}"/>
          </ac:spMkLst>
        </pc:spChg>
      </pc:sldChg>
      <pc:sldChg chg="modSp add del mod ord">
        <pc:chgData name="Nathaniel Takeshi Inatori Lauw" userId="e32c4678-ebf6-4789-bd59-cb77baa808e3" providerId="ADAL" clId="{3FD21668-4564-45E8-BA5E-D01BE453B2BB}" dt="2024-06-24T16:47:23.132" v="4752" actId="47"/>
        <pc:sldMkLst>
          <pc:docMk/>
          <pc:sldMk cId="2232567329" sldId="270"/>
        </pc:sldMkLst>
        <pc:spChg chg="mod">
          <ac:chgData name="Nathaniel Takeshi Inatori Lauw" userId="e32c4678-ebf6-4789-bd59-cb77baa808e3" providerId="ADAL" clId="{3FD21668-4564-45E8-BA5E-D01BE453B2BB}" dt="2024-06-24T16:00:56.025" v="2643" actId="5793"/>
          <ac:spMkLst>
            <pc:docMk/>
            <pc:sldMk cId="2232567329" sldId="270"/>
            <ac:spMk id="2" creationId="{AE4D5CBD-4662-286C-C157-A325D1E27EF2}"/>
          </ac:spMkLst>
        </pc:spChg>
        <pc:spChg chg="mod">
          <ac:chgData name="Nathaniel Takeshi Inatori Lauw" userId="e32c4678-ebf6-4789-bd59-cb77baa808e3" providerId="ADAL" clId="{3FD21668-4564-45E8-BA5E-D01BE453B2BB}" dt="2024-06-24T15:59:21.374" v="2530" actId="20577"/>
          <ac:spMkLst>
            <pc:docMk/>
            <pc:sldMk cId="2232567329" sldId="270"/>
            <ac:spMk id="7" creationId="{B792FE56-6006-3262-9764-11EFE5CF21EE}"/>
          </ac:spMkLst>
        </pc:spChg>
      </pc:sldChg>
      <pc:sldChg chg="delSp del mod">
        <pc:chgData name="Nathaniel Takeshi Inatori Lauw" userId="e32c4678-ebf6-4789-bd59-cb77baa808e3" providerId="ADAL" clId="{3FD21668-4564-45E8-BA5E-D01BE453B2BB}" dt="2024-06-24T18:25:36.168" v="5873" actId="47"/>
        <pc:sldMkLst>
          <pc:docMk/>
          <pc:sldMk cId="2700386161" sldId="271"/>
        </pc:sldMkLst>
        <pc:picChg chg="del">
          <ac:chgData name="Nathaniel Takeshi Inatori Lauw" userId="e32c4678-ebf6-4789-bd59-cb77baa808e3" providerId="ADAL" clId="{3FD21668-4564-45E8-BA5E-D01BE453B2BB}" dt="2024-06-24T18:25:33.801" v="5872" actId="21"/>
          <ac:picMkLst>
            <pc:docMk/>
            <pc:sldMk cId="2700386161" sldId="271"/>
            <ac:picMk id="9" creationId="{5AAC401C-F65F-A951-8B31-C3EAF9FEC079}"/>
          </ac:picMkLst>
        </pc:picChg>
      </pc:sldChg>
      <pc:sldChg chg="modSp mod">
        <pc:chgData name="Nathaniel Takeshi Inatori Lauw" userId="e32c4678-ebf6-4789-bd59-cb77baa808e3" providerId="ADAL" clId="{3FD21668-4564-45E8-BA5E-D01BE453B2BB}" dt="2024-06-24T18:27:32.962" v="5947" actId="1076"/>
        <pc:sldMkLst>
          <pc:docMk/>
          <pc:sldMk cId="3584666098" sldId="272"/>
        </pc:sldMkLst>
        <pc:spChg chg="mod">
          <ac:chgData name="Nathaniel Takeshi Inatori Lauw" userId="e32c4678-ebf6-4789-bd59-cb77baa808e3" providerId="ADAL" clId="{3FD21668-4564-45E8-BA5E-D01BE453B2BB}" dt="2024-06-24T18:27:27.972" v="5946" actId="1076"/>
          <ac:spMkLst>
            <pc:docMk/>
            <pc:sldMk cId="3584666098" sldId="272"/>
            <ac:spMk id="4" creationId="{B3D959B2-ACE4-DF8C-E973-5A7DFFB2F180}"/>
          </ac:spMkLst>
        </pc:spChg>
        <pc:picChg chg="mod">
          <ac:chgData name="Nathaniel Takeshi Inatori Lauw" userId="e32c4678-ebf6-4789-bd59-cb77baa808e3" providerId="ADAL" clId="{3FD21668-4564-45E8-BA5E-D01BE453B2BB}" dt="2024-06-24T18:27:32.962" v="5947" actId="1076"/>
          <ac:picMkLst>
            <pc:docMk/>
            <pc:sldMk cId="3584666098" sldId="272"/>
            <ac:picMk id="2" creationId="{757F2575-5EF6-A285-8AD3-E6F3275E8BE7}"/>
          </ac:picMkLst>
        </pc:picChg>
      </pc:sldChg>
      <pc:sldChg chg="modSp mod">
        <pc:chgData name="Nathaniel Takeshi Inatori Lauw" userId="e32c4678-ebf6-4789-bd59-cb77baa808e3" providerId="ADAL" clId="{3FD21668-4564-45E8-BA5E-D01BE453B2BB}" dt="2024-06-24T16:34:32.762" v="4139" actId="20577"/>
        <pc:sldMkLst>
          <pc:docMk/>
          <pc:sldMk cId="490561142" sldId="273"/>
        </pc:sldMkLst>
        <pc:spChg chg="mod">
          <ac:chgData name="Nathaniel Takeshi Inatori Lauw" userId="e32c4678-ebf6-4789-bd59-cb77baa808e3" providerId="ADAL" clId="{3FD21668-4564-45E8-BA5E-D01BE453B2BB}" dt="2024-06-24T16:15:02.273" v="3292" actId="20577"/>
          <ac:spMkLst>
            <pc:docMk/>
            <pc:sldMk cId="490561142" sldId="273"/>
            <ac:spMk id="2" creationId="{C817BD75-E836-5A15-3A97-17EB3F1B785C}"/>
          </ac:spMkLst>
        </pc:spChg>
        <pc:spChg chg="mod">
          <ac:chgData name="Nathaniel Takeshi Inatori Lauw" userId="e32c4678-ebf6-4789-bd59-cb77baa808e3" providerId="ADAL" clId="{3FD21668-4564-45E8-BA5E-D01BE453B2BB}" dt="2024-06-24T16:34:32.762" v="4139" actId="20577"/>
          <ac:spMkLst>
            <pc:docMk/>
            <pc:sldMk cId="490561142" sldId="273"/>
            <ac:spMk id="3" creationId="{D83058D1-CF38-C61A-6576-B55830202B19}"/>
          </ac:spMkLst>
        </pc:spChg>
      </pc:sldChg>
      <pc:sldChg chg="new del">
        <pc:chgData name="Nathaniel Takeshi Inatori Lauw" userId="e32c4678-ebf6-4789-bd59-cb77baa808e3" providerId="ADAL" clId="{3FD21668-4564-45E8-BA5E-D01BE453B2BB}" dt="2024-06-24T16:17:51.737" v="3339" actId="47"/>
        <pc:sldMkLst>
          <pc:docMk/>
          <pc:sldMk cId="578915931" sldId="274"/>
        </pc:sldMkLst>
      </pc:sldChg>
      <pc:sldChg chg="addSp delSp modSp new mod modClrScheme chgLayout">
        <pc:chgData name="Nathaniel Takeshi Inatori Lauw" userId="e32c4678-ebf6-4789-bd59-cb77baa808e3" providerId="ADAL" clId="{3FD21668-4564-45E8-BA5E-D01BE453B2BB}" dt="2024-06-24T17:48:11.129" v="5308" actId="2711"/>
        <pc:sldMkLst>
          <pc:docMk/>
          <pc:sldMk cId="3509043581" sldId="275"/>
        </pc:sldMkLst>
        <pc:spChg chg="del mod ord">
          <ac:chgData name="Nathaniel Takeshi Inatori Lauw" userId="e32c4678-ebf6-4789-bd59-cb77baa808e3" providerId="ADAL" clId="{3FD21668-4564-45E8-BA5E-D01BE453B2BB}" dt="2024-06-24T16:08:46.984" v="2855" actId="700"/>
          <ac:spMkLst>
            <pc:docMk/>
            <pc:sldMk cId="3509043581" sldId="275"/>
            <ac:spMk id="2" creationId="{516413BA-BF53-7B55-C4EA-3C2180671EE5}"/>
          </ac:spMkLst>
        </pc:spChg>
        <pc:spChg chg="del mod ord">
          <ac:chgData name="Nathaniel Takeshi Inatori Lauw" userId="e32c4678-ebf6-4789-bd59-cb77baa808e3" providerId="ADAL" clId="{3FD21668-4564-45E8-BA5E-D01BE453B2BB}" dt="2024-06-24T16:08:46.984" v="2855" actId="700"/>
          <ac:spMkLst>
            <pc:docMk/>
            <pc:sldMk cId="3509043581" sldId="275"/>
            <ac:spMk id="3" creationId="{FB08B5EC-73C3-A0DA-4CCE-AE69B9811021}"/>
          </ac:spMkLst>
        </pc:spChg>
        <pc:spChg chg="add mod ord">
          <ac:chgData name="Nathaniel Takeshi Inatori Lauw" userId="e32c4678-ebf6-4789-bd59-cb77baa808e3" providerId="ADAL" clId="{3FD21668-4564-45E8-BA5E-D01BE453B2BB}" dt="2024-06-24T17:48:11.129" v="5308" actId="2711"/>
          <ac:spMkLst>
            <pc:docMk/>
            <pc:sldMk cId="3509043581" sldId="275"/>
            <ac:spMk id="4" creationId="{8F4FEFCC-AB2A-8F6B-8AC5-9EE195C8BF20}"/>
          </ac:spMkLst>
        </pc:spChg>
        <pc:spChg chg="add mod ord">
          <ac:chgData name="Nathaniel Takeshi Inatori Lauw" userId="e32c4678-ebf6-4789-bd59-cb77baa808e3" providerId="ADAL" clId="{3FD21668-4564-45E8-BA5E-D01BE453B2BB}" dt="2024-06-24T17:48:11.129" v="5308" actId="2711"/>
          <ac:spMkLst>
            <pc:docMk/>
            <pc:sldMk cId="3509043581" sldId="275"/>
            <ac:spMk id="5" creationId="{7C9210B5-D521-67A6-3B82-DCBCF25A337A}"/>
          </ac:spMkLst>
        </pc:spChg>
      </pc:sldChg>
      <pc:sldChg chg="modSp new mod">
        <pc:chgData name="Nathaniel Takeshi Inatori Lauw" userId="e32c4678-ebf6-4789-bd59-cb77baa808e3" providerId="ADAL" clId="{3FD21668-4564-45E8-BA5E-D01BE453B2BB}" dt="2024-06-24T17:48:04.620" v="5307" actId="113"/>
        <pc:sldMkLst>
          <pc:docMk/>
          <pc:sldMk cId="1918053641" sldId="276"/>
        </pc:sldMkLst>
        <pc:spChg chg="mod">
          <ac:chgData name="Nathaniel Takeshi Inatori Lauw" userId="e32c4678-ebf6-4789-bd59-cb77baa808e3" providerId="ADAL" clId="{3FD21668-4564-45E8-BA5E-D01BE453B2BB}" dt="2024-06-24T17:48:04.620" v="5307" actId="113"/>
          <ac:spMkLst>
            <pc:docMk/>
            <pc:sldMk cId="1918053641" sldId="276"/>
            <ac:spMk id="2" creationId="{FCB70B74-73BA-8562-EFA6-A7D1BD4EC7B6}"/>
          </ac:spMkLst>
        </pc:spChg>
        <pc:spChg chg="mod">
          <ac:chgData name="Nathaniel Takeshi Inatori Lauw" userId="e32c4678-ebf6-4789-bd59-cb77baa808e3" providerId="ADAL" clId="{3FD21668-4564-45E8-BA5E-D01BE453B2BB}" dt="2024-06-24T17:47:58.400" v="5306" actId="27636"/>
          <ac:spMkLst>
            <pc:docMk/>
            <pc:sldMk cId="1918053641" sldId="276"/>
            <ac:spMk id="3" creationId="{19AB8C5E-725C-6628-229E-07BB44B9F3D2}"/>
          </ac:spMkLst>
        </pc:spChg>
      </pc:sldChg>
      <pc:sldChg chg="modSp new mod">
        <pc:chgData name="Nathaniel Takeshi Inatori Lauw" userId="e32c4678-ebf6-4789-bd59-cb77baa808e3" providerId="ADAL" clId="{3FD21668-4564-45E8-BA5E-D01BE453B2BB}" dt="2024-06-24T16:13:23.588" v="3288" actId="20577"/>
        <pc:sldMkLst>
          <pc:docMk/>
          <pc:sldMk cId="3319859031" sldId="276"/>
        </pc:sldMkLst>
        <pc:spChg chg="mod">
          <ac:chgData name="Nathaniel Takeshi Inatori Lauw" userId="e32c4678-ebf6-4789-bd59-cb77baa808e3" providerId="ADAL" clId="{3FD21668-4564-45E8-BA5E-D01BE453B2BB}" dt="2024-06-24T16:12:29.593" v="3049" actId="20577"/>
          <ac:spMkLst>
            <pc:docMk/>
            <pc:sldMk cId="3319859031" sldId="276"/>
            <ac:spMk id="2" creationId="{658E51E4-A7D7-6F95-E57F-6759BB001B1C}"/>
          </ac:spMkLst>
        </pc:spChg>
        <pc:spChg chg="mod">
          <ac:chgData name="Nathaniel Takeshi Inatori Lauw" userId="e32c4678-ebf6-4789-bd59-cb77baa808e3" providerId="ADAL" clId="{3FD21668-4564-45E8-BA5E-D01BE453B2BB}" dt="2024-06-24T16:13:23.588" v="3288" actId="20577"/>
          <ac:spMkLst>
            <pc:docMk/>
            <pc:sldMk cId="3319859031" sldId="276"/>
            <ac:spMk id="3" creationId="{50B9C176-B17C-F6D7-81F3-A429497B9225}"/>
          </ac:spMkLst>
        </pc:spChg>
      </pc:sldChg>
      <pc:sldChg chg="delSp modSp add mod delAnim modAnim">
        <pc:chgData name="Nathaniel Takeshi Inatori Lauw" userId="e32c4678-ebf6-4789-bd59-cb77baa808e3" providerId="ADAL" clId="{3FD21668-4564-45E8-BA5E-D01BE453B2BB}" dt="2024-06-24T17:47:41.437" v="5302" actId="113"/>
        <pc:sldMkLst>
          <pc:docMk/>
          <pc:sldMk cId="755413342" sldId="277"/>
        </pc:sldMkLst>
        <pc:spChg chg="mod">
          <ac:chgData name="Nathaniel Takeshi Inatori Lauw" userId="e32c4678-ebf6-4789-bd59-cb77baa808e3" providerId="ADAL" clId="{3FD21668-4564-45E8-BA5E-D01BE453B2BB}" dt="2024-06-24T17:47:41.437" v="5302" actId="113"/>
          <ac:spMkLst>
            <pc:docMk/>
            <pc:sldMk cId="755413342" sldId="277"/>
            <ac:spMk id="2" creationId="{AE4D5CBD-4662-286C-C157-A325D1E27EF2}"/>
          </ac:spMkLst>
        </pc:spChg>
        <pc:spChg chg="del">
          <ac:chgData name="Nathaniel Takeshi Inatori Lauw" userId="e32c4678-ebf6-4789-bd59-cb77baa808e3" providerId="ADAL" clId="{3FD21668-4564-45E8-BA5E-D01BE453B2BB}" dt="2024-06-24T16:47:46.798" v="4789" actId="478"/>
          <ac:spMkLst>
            <pc:docMk/>
            <pc:sldMk cId="755413342" sldId="277"/>
            <ac:spMk id="4" creationId="{085297F8-B523-0781-033F-9371F9E2454A}"/>
          </ac:spMkLst>
        </pc:spChg>
        <pc:spChg chg="mod">
          <ac:chgData name="Nathaniel Takeshi Inatori Lauw" userId="e32c4678-ebf6-4789-bd59-cb77baa808e3" providerId="ADAL" clId="{3FD21668-4564-45E8-BA5E-D01BE453B2BB}" dt="2024-06-24T17:47:35.053" v="5301" actId="2711"/>
          <ac:spMkLst>
            <pc:docMk/>
            <pc:sldMk cId="755413342" sldId="277"/>
            <ac:spMk id="7" creationId="{B792FE56-6006-3262-9764-11EFE5CF21EE}"/>
          </ac:spMkLst>
        </pc:spChg>
        <pc:spChg chg="mod">
          <ac:chgData name="Nathaniel Takeshi Inatori Lauw" userId="e32c4678-ebf6-4789-bd59-cb77baa808e3" providerId="ADAL" clId="{3FD21668-4564-45E8-BA5E-D01BE453B2BB}" dt="2024-06-24T17:47:35.053" v="5301" actId="2711"/>
          <ac:spMkLst>
            <pc:docMk/>
            <pc:sldMk cId="755413342" sldId="277"/>
            <ac:spMk id="8" creationId="{DED94E88-3B64-DE53-28A8-C2213A275B24}"/>
          </ac:spMkLst>
        </pc:spChg>
      </pc:sldChg>
      <pc:sldChg chg="add">
        <pc:chgData name="Nathaniel Takeshi Inatori Lauw" userId="e32c4678-ebf6-4789-bd59-cb77baa808e3" providerId="ADAL" clId="{3FD21668-4564-45E8-BA5E-D01BE453B2BB}" dt="2024-06-24T16:22:40.472" v="3417"/>
        <pc:sldMkLst>
          <pc:docMk/>
          <pc:sldMk cId="4248285462" sldId="277"/>
        </pc:sldMkLst>
      </pc:sldChg>
      <pc:sldChg chg="modSp mod">
        <pc:chgData name="Nathaniel Takeshi Inatori Lauw" userId="e32c4678-ebf6-4789-bd59-cb77baa808e3" providerId="ADAL" clId="{3FD21668-4564-45E8-BA5E-D01BE453B2BB}" dt="2024-06-24T17:47:50.472" v="5304" actId="113"/>
        <pc:sldMkLst>
          <pc:docMk/>
          <pc:sldMk cId="4222964096" sldId="279"/>
        </pc:sldMkLst>
        <pc:spChg chg="mod">
          <ac:chgData name="Nathaniel Takeshi Inatori Lauw" userId="e32c4678-ebf6-4789-bd59-cb77baa808e3" providerId="ADAL" clId="{3FD21668-4564-45E8-BA5E-D01BE453B2BB}" dt="2024-06-24T17:47:50.472" v="5304" actId="113"/>
          <ac:spMkLst>
            <pc:docMk/>
            <pc:sldMk cId="4222964096" sldId="279"/>
            <ac:spMk id="2" creationId="{024A57BF-2F88-2C59-9B77-EFF49172BFEA}"/>
          </ac:spMkLst>
        </pc:spChg>
        <pc:spChg chg="mod">
          <ac:chgData name="Nathaniel Takeshi Inatori Lauw" userId="e32c4678-ebf6-4789-bd59-cb77baa808e3" providerId="ADAL" clId="{3FD21668-4564-45E8-BA5E-D01BE453B2BB}" dt="2024-06-24T17:47:47.490" v="5303" actId="2711"/>
          <ac:spMkLst>
            <pc:docMk/>
            <pc:sldMk cId="4222964096" sldId="279"/>
            <ac:spMk id="4" creationId="{3CE00AD3-7039-3D3A-BD77-5584580B0DF1}"/>
          </ac:spMkLst>
        </pc:spChg>
      </pc:sldChg>
      <pc:sldChg chg="modSp del mod ord modShow">
        <pc:chgData name="Nathaniel Takeshi Inatori Lauw" userId="e32c4678-ebf6-4789-bd59-cb77baa808e3" providerId="ADAL" clId="{3FD21668-4564-45E8-BA5E-D01BE453B2BB}" dt="2024-06-24T18:48:29.041" v="6165" actId="47"/>
        <pc:sldMkLst>
          <pc:docMk/>
          <pc:sldMk cId="4147126973" sldId="280"/>
        </pc:sldMkLst>
        <pc:spChg chg="mod">
          <ac:chgData name="Nathaniel Takeshi Inatori Lauw" userId="e32c4678-ebf6-4789-bd59-cb77baa808e3" providerId="ADAL" clId="{3FD21668-4564-45E8-BA5E-D01BE453B2BB}" dt="2024-06-24T18:23:48.279" v="5825" actId="27636"/>
          <ac:spMkLst>
            <pc:docMk/>
            <pc:sldMk cId="4147126973" sldId="280"/>
            <ac:spMk id="2" creationId="{C817BD75-E836-5A15-3A97-17EB3F1B785C}"/>
          </ac:spMkLst>
        </pc:spChg>
        <pc:spChg chg="mod">
          <ac:chgData name="Nathaniel Takeshi Inatori Lauw" userId="e32c4678-ebf6-4789-bd59-cb77baa808e3" providerId="ADAL" clId="{3FD21668-4564-45E8-BA5E-D01BE453B2BB}" dt="2024-06-24T18:11:42.288" v="5493" actId="20577"/>
          <ac:spMkLst>
            <pc:docMk/>
            <pc:sldMk cId="4147126973" sldId="280"/>
            <ac:spMk id="3" creationId="{D83058D1-CF38-C61A-6576-B55830202B19}"/>
          </ac:spMkLst>
        </pc:spChg>
      </pc:sldChg>
      <pc:sldChg chg="del mod modShow">
        <pc:chgData name="Nathaniel Takeshi Inatori Lauw" userId="e32c4678-ebf6-4789-bd59-cb77baa808e3" providerId="ADAL" clId="{3FD21668-4564-45E8-BA5E-D01BE453B2BB}" dt="2024-06-24T18:30:40.461" v="6012" actId="47"/>
        <pc:sldMkLst>
          <pc:docMk/>
          <pc:sldMk cId="2843431597" sldId="281"/>
        </pc:sldMkLst>
      </pc:sldChg>
      <pc:sldChg chg="addSp delSp modSp new mod">
        <pc:chgData name="Nathaniel Takeshi Inatori Lauw" userId="e32c4678-ebf6-4789-bd59-cb77baa808e3" providerId="ADAL" clId="{3FD21668-4564-45E8-BA5E-D01BE453B2BB}" dt="2024-06-24T18:52:54.173" v="6168" actId="1036"/>
        <pc:sldMkLst>
          <pc:docMk/>
          <pc:sldMk cId="626147392" sldId="282"/>
        </pc:sldMkLst>
        <pc:spChg chg="mod">
          <ac:chgData name="Nathaniel Takeshi Inatori Lauw" userId="e32c4678-ebf6-4789-bd59-cb77baa808e3" providerId="ADAL" clId="{3FD21668-4564-45E8-BA5E-D01BE453B2BB}" dt="2024-06-24T18:27:21.243" v="5945" actId="2711"/>
          <ac:spMkLst>
            <pc:docMk/>
            <pc:sldMk cId="626147392" sldId="282"/>
            <ac:spMk id="2" creationId="{BA7DE20B-6EED-5537-CC24-701F977D682B}"/>
          </ac:spMkLst>
        </pc:spChg>
        <pc:spChg chg="del">
          <ac:chgData name="Nathaniel Takeshi Inatori Lauw" userId="e32c4678-ebf6-4789-bd59-cb77baa808e3" providerId="ADAL" clId="{3FD21668-4564-45E8-BA5E-D01BE453B2BB}" dt="2024-06-24T18:25:40.610" v="5874" actId="478"/>
          <ac:spMkLst>
            <pc:docMk/>
            <pc:sldMk cId="626147392" sldId="282"/>
            <ac:spMk id="3" creationId="{263515FE-7871-E251-F714-FDF26EEF962F}"/>
          </ac:spMkLst>
        </pc:spChg>
        <pc:spChg chg="add mod">
          <ac:chgData name="Nathaniel Takeshi Inatori Lauw" userId="e32c4678-ebf6-4789-bd59-cb77baa808e3" providerId="ADAL" clId="{3FD21668-4564-45E8-BA5E-D01BE453B2BB}" dt="2024-06-24T18:34:18.311" v="6076" actId="122"/>
          <ac:spMkLst>
            <pc:docMk/>
            <pc:sldMk cId="626147392" sldId="282"/>
            <ac:spMk id="11" creationId="{D1E3B26E-5047-32E8-0470-C651A79B54A5}"/>
          </ac:spMkLst>
        </pc:spChg>
        <pc:spChg chg="add mod">
          <ac:chgData name="Nathaniel Takeshi Inatori Lauw" userId="e32c4678-ebf6-4789-bd59-cb77baa808e3" providerId="ADAL" clId="{3FD21668-4564-45E8-BA5E-D01BE453B2BB}" dt="2024-06-24T18:52:54.173" v="6168" actId="1036"/>
          <ac:spMkLst>
            <pc:docMk/>
            <pc:sldMk cId="626147392" sldId="282"/>
            <ac:spMk id="12" creationId="{1C459F79-12DE-359B-3A9D-0D7B81EF6AEA}"/>
          </ac:spMkLst>
        </pc:spChg>
        <pc:spChg chg="add mod">
          <ac:chgData name="Nathaniel Takeshi Inatori Lauw" userId="e32c4678-ebf6-4789-bd59-cb77baa808e3" providerId="ADAL" clId="{3FD21668-4564-45E8-BA5E-D01BE453B2BB}" dt="2024-06-24T18:35:09.245" v="6128" actId="20577"/>
          <ac:spMkLst>
            <pc:docMk/>
            <pc:sldMk cId="626147392" sldId="282"/>
            <ac:spMk id="13" creationId="{94873B1A-C909-F091-FC82-3C702B93BED7}"/>
          </ac:spMkLst>
        </pc:spChg>
        <pc:spChg chg="add del mod">
          <ac:chgData name="Nathaniel Takeshi Inatori Lauw" userId="e32c4678-ebf6-4789-bd59-cb77baa808e3" providerId="ADAL" clId="{3FD21668-4564-45E8-BA5E-D01BE453B2BB}" dt="2024-06-24T18:35:24.993" v="6132" actId="478"/>
          <ac:spMkLst>
            <pc:docMk/>
            <pc:sldMk cId="626147392" sldId="282"/>
            <ac:spMk id="14" creationId="{FB3FCC2A-B8A8-468B-8B94-B91507E51323}"/>
          </ac:spMkLst>
        </pc:spChg>
        <pc:picChg chg="add mod modCrop">
          <ac:chgData name="Nathaniel Takeshi Inatori Lauw" userId="e32c4678-ebf6-4789-bd59-cb77baa808e3" providerId="ADAL" clId="{3FD21668-4564-45E8-BA5E-D01BE453B2BB}" dt="2024-06-24T18:30:12.752" v="6011" actId="1076"/>
          <ac:picMkLst>
            <pc:docMk/>
            <pc:sldMk cId="626147392" sldId="282"/>
            <ac:picMk id="5" creationId="{B18BD889-FC3D-6CDD-7B25-DA5E5F64B50C}"/>
          </ac:picMkLst>
        </pc:picChg>
        <pc:picChg chg="add mod modCrop">
          <ac:chgData name="Nathaniel Takeshi Inatori Lauw" userId="e32c4678-ebf6-4789-bd59-cb77baa808e3" providerId="ADAL" clId="{3FD21668-4564-45E8-BA5E-D01BE453B2BB}" dt="2024-06-24T18:31:24.202" v="6018" actId="1076"/>
          <ac:picMkLst>
            <pc:docMk/>
            <pc:sldMk cId="626147392" sldId="282"/>
            <ac:picMk id="7" creationId="{1DE1372C-EC33-CD55-CE35-34572B44DDE8}"/>
          </ac:picMkLst>
        </pc:picChg>
        <pc:picChg chg="add mod modCrop">
          <ac:chgData name="Nathaniel Takeshi Inatori Lauw" userId="e32c4678-ebf6-4789-bd59-cb77baa808e3" providerId="ADAL" clId="{3FD21668-4564-45E8-BA5E-D01BE453B2BB}" dt="2024-06-24T18:29:42.743" v="6006" actId="14100"/>
          <ac:picMkLst>
            <pc:docMk/>
            <pc:sldMk cId="626147392" sldId="282"/>
            <ac:picMk id="9" creationId="{5AAC401C-F65F-A951-8B31-C3EAF9FEC079}"/>
          </ac:picMkLst>
        </pc:picChg>
        <pc:picChg chg="add mod modCrop">
          <ac:chgData name="Nathaniel Takeshi Inatori Lauw" userId="e32c4678-ebf6-4789-bd59-cb77baa808e3" providerId="ADAL" clId="{3FD21668-4564-45E8-BA5E-D01BE453B2BB}" dt="2024-06-24T18:32:28.334" v="6026" actId="1076"/>
          <ac:picMkLst>
            <pc:docMk/>
            <pc:sldMk cId="626147392" sldId="282"/>
            <ac:picMk id="10" creationId="{0FBB6B77-517C-9A2B-DF1B-A4FBBB79D57A}"/>
          </ac:picMkLst>
        </pc:picChg>
      </pc:sldChg>
      <pc:sldChg chg="addSp delSp modSp mod">
        <pc:chgData name="Nathaniel Takeshi Inatori Lauw" userId="e32c4678-ebf6-4789-bd59-cb77baa808e3" providerId="ADAL" clId="{3FD21668-4564-45E8-BA5E-D01BE453B2BB}" dt="2024-06-24T18:45:08.405" v="6161" actId="962"/>
        <pc:sldMkLst>
          <pc:docMk/>
          <pc:sldMk cId="2283689515" sldId="283"/>
        </pc:sldMkLst>
        <pc:spChg chg="mod">
          <ac:chgData name="Nathaniel Takeshi Inatori Lauw" userId="e32c4678-ebf6-4789-bd59-cb77baa808e3" providerId="ADAL" clId="{3FD21668-4564-45E8-BA5E-D01BE453B2BB}" dt="2024-06-24T18:40:55.665" v="6138" actId="2711"/>
          <ac:spMkLst>
            <pc:docMk/>
            <pc:sldMk cId="2283689515" sldId="283"/>
            <ac:spMk id="2" creationId="{F6234501-4D0C-9132-DC6A-3CE4AAE878FB}"/>
          </ac:spMkLst>
        </pc:spChg>
        <pc:spChg chg="del">
          <ac:chgData name="Nathaniel Takeshi Inatori Lauw" userId="e32c4678-ebf6-4789-bd59-cb77baa808e3" providerId="ADAL" clId="{3FD21668-4564-45E8-BA5E-D01BE453B2BB}" dt="2024-06-24T18:40:59.271" v="6139" actId="478"/>
          <ac:spMkLst>
            <pc:docMk/>
            <pc:sldMk cId="2283689515" sldId="283"/>
            <ac:spMk id="3" creationId="{AEF77813-4522-49AB-1DB4-121281EEA825}"/>
          </ac:spMkLst>
        </pc:spChg>
        <pc:picChg chg="add mod">
          <ac:chgData name="Nathaniel Takeshi Inatori Lauw" userId="e32c4678-ebf6-4789-bd59-cb77baa808e3" providerId="ADAL" clId="{3FD21668-4564-45E8-BA5E-D01BE453B2BB}" dt="2024-06-24T18:43:23.081" v="6149" actId="962"/>
          <ac:picMkLst>
            <pc:docMk/>
            <pc:sldMk cId="2283689515" sldId="283"/>
            <ac:picMk id="5" creationId="{AC720758-2359-8F4D-5452-B369C6E50C44}"/>
          </ac:picMkLst>
        </pc:picChg>
        <pc:picChg chg="add mod">
          <ac:chgData name="Nathaniel Takeshi Inatori Lauw" userId="e32c4678-ebf6-4789-bd59-cb77baa808e3" providerId="ADAL" clId="{3FD21668-4564-45E8-BA5E-D01BE453B2BB}" dt="2024-06-24T18:44:32.048" v="6153" actId="962"/>
          <ac:picMkLst>
            <pc:docMk/>
            <pc:sldMk cId="2283689515" sldId="283"/>
            <ac:picMk id="7" creationId="{44C80951-77AB-41DF-D457-085C79EDB47B}"/>
          </ac:picMkLst>
        </pc:picChg>
        <pc:picChg chg="add mod">
          <ac:chgData name="Nathaniel Takeshi Inatori Lauw" userId="e32c4678-ebf6-4789-bd59-cb77baa808e3" providerId="ADAL" clId="{3FD21668-4564-45E8-BA5E-D01BE453B2BB}" dt="2024-06-24T18:44:49.567" v="6157" actId="962"/>
          <ac:picMkLst>
            <pc:docMk/>
            <pc:sldMk cId="2283689515" sldId="283"/>
            <ac:picMk id="9" creationId="{8A128EAC-2E0E-2E21-76AF-44546362B93E}"/>
          </ac:picMkLst>
        </pc:picChg>
        <pc:picChg chg="add mod">
          <ac:chgData name="Nathaniel Takeshi Inatori Lauw" userId="e32c4678-ebf6-4789-bd59-cb77baa808e3" providerId="ADAL" clId="{3FD21668-4564-45E8-BA5E-D01BE453B2BB}" dt="2024-06-24T18:45:08.405" v="6161" actId="962"/>
          <ac:picMkLst>
            <pc:docMk/>
            <pc:sldMk cId="2283689515" sldId="283"/>
            <ac:picMk id="11" creationId="{8274ABD0-3108-C74E-B73A-380D07BB5F2A}"/>
          </ac:picMkLst>
        </pc:picChg>
      </pc:sldChg>
      <pc:sldChg chg="addSp delSp modSp add del mod ord">
        <pc:chgData name="Nathaniel Takeshi Inatori Lauw" userId="e32c4678-ebf6-4789-bd59-cb77baa808e3" providerId="ADAL" clId="{3FD21668-4564-45E8-BA5E-D01BE453B2BB}" dt="2024-06-24T18:46:05.919" v="6163" actId="47"/>
        <pc:sldMkLst>
          <pc:docMk/>
          <pc:sldMk cId="4248285462" sldId="284"/>
        </pc:sldMkLst>
        <pc:spChg chg="del">
          <ac:chgData name="Nathaniel Takeshi Inatori Lauw" userId="e32c4678-ebf6-4789-bd59-cb77baa808e3" providerId="ADAL" clId="{3FD21668-4564-45E8-BA5E-D01BE453B2BB}" dt="2024-06-24T18:46:01.891" v="6162" actId="478"/>
          <ac:spMkLst>
            <pc:docMk/>
            <pc:sldMk cId="4248285462" sldId="284"/>
            <ac:spMk id="2" creationId="{85A4D39A-5598-7F8D-B5B1-667361098B7C}"/>
          </ac:spMkLst>
        </pc:spChg>
        <pc:spChg chg="add mod">
          <ac:chgData name="Nathaniel Takeshi Inatori Lauw" userId="e32c4678-ebf6-4789-bd59-cb77baa808e3" providerId="ADAL" clId="{3FD21668-4564-45E8-BA5E-D01BE453B2BB}" dt="2024-06-24T18:46:01.891" v="6162" actId="478"/>
          <ac:spMkLst>
            <pc:docMk/>
            <pc:sldMk cId="4248285462" sldId="284"/>
            <ac:spMk id="4" creationId="{203810B9-7F3C-D6B1-0152-39A00CD3C458}"/>
          </ac:spMkLst>
        </pc:spChg>
      </pc:sldChg>
      <pc:sldMasterChg chg="modSldLayout">
        <pc:chgData name="Nathaniel Takeshi Inatori Lauw" userId="e32c4678-ebf6-4789-bd59-cb77baa808e3" providerId="ADAL" clId="{3FD21668-4564-45E8-BA5E-D01BE453B2BB}" dt="2024-06-24T15:58:58.958" v="2457" actId="27028"/>
        <pc:sldMasterMkLst>
          <pc:docMk/>
          <pc:sldMasterMk cId="594253981" sldId="2147483648"/>
        </pc:sldMasterMkLst>
        <pc:sldLayoutChg chg="replId">
          <pc:chgData name="Nathaniel Takeshi Inatori Lauw" userId="e32c4678-ebf6-4789-bd59-cb77baa808e3" providerId="ADAL" clId="{3FD21668-4564-45E8-BA5E-D01BE453B2BB}" dt="2024-06-24T15:58:58.958" v="2457" actId="27028"/>
          <pc:sldLayoutMkLst>
            <pc:docMk/>
            <pc:sldMasterMk cId="594253981" sldId="2147483648"/>
            <pc:sldLayoutMk cId="2471969590" sldId="2147483666"/>
          </pc:sldLayoutMkLst>
        </pc:sldLayoutChg>
      </pc:sldMasterChg>
      <pc:sldMasterChg chg="add del addSldLayout delSldLayout">
        <pc:chgData name="Nathaniel Takeshi Inatori Lauw" userId="e32c4678-ebf6-4789-bd59-cb77baa808e3" providerId="ADAL" clId="{3FD21668-4564-45E8-BA5E-D01BE453B2BB}" dt="2024-06-24T18:46:05.919" v="6163" actId="47"/>
        <pc:sldMasterMkLst>
          <pc:docMk/>
          <pc:sldMasterMk cId="3667029225" sldId="2147483660"/>
        </pc:sldMasterMkLst>
        <pc:sldLayoutChg chg="add del">
          <pc:chgData name="Nathaniel Takeshi Inatori Lauw" userId="e32c4678-ebf6-4789-bd59-cb77baa808e3" providerId="ADAL" clId="{3FD21668-4564-45E8-BA5E-D01BE453B2BB}" dt="2024-06-24T18:46:05.919" v="6163" actId="47"/>
          <pc:sldLayoutMkLst>
            <pc:docMk/>
            <pc:sldMasterMk cId="3667029225" sldId="2147483660"/>
            <pc:sldLayoutMk cId="655607079" sldId="2147483661"/>
          </pc:sldLayoutMkLst>
        </pc:sldLayoutChg>
      </pc:sldMasterChg>
      <pc:sldMasterChg chg="add addSldLayout">
        <pc:chgData name="Nathaniel Takeshi Inatori Lauw" userId="e32c4678-ebf6-4789-bd59-cb77baa808e3" providerId="ADAL" clId="{3FD21668-4564-45E8-BA5E-D01BE453B2BB}" dt="2024-06-24T15:58:58.958" v="2457" actId="27028"/>
        <pc:sldMasterMkLst>
          <pc:docMk/>
          <pc:sldMasterMk cId="1848756744" sldId="2147483665"/>
        </pc:sldMasterMkLst>
        <pc:sldLayoutChg chg="add">
          <pc:chgData name="Nathaniel Takeshi Inatori Lauw" userId="e32c4678-ebf6-4789-bd59-cb77baa808e3" providerId="ADAL" clId="{3FD21668-4564-45E8-BA5E-D01BE453B2BB}" dt="2024-06-24T15:58:58.958" v="2457" actId="27028"/>
          <pc:sldLayoutMkLst>
            <pc:docMk/>
            <pc:sldMasterMk cId="1848756744" sldId="2147483665"/>
            <pc:sldLayoutMk cId="1538384539" sldId="2147483650"/>
          </pc:sldLayoutMkLst>
        </pc:sldLayoutChg>
      </pc:sldMasterChg>
    </pc:docChg>
  </pc:docChgLst>
  <pc:docChgLst>
    <pc:chgData name="m11215801@mail.ntust.edu.tw" userId="S::urn:spo:guest#m11215801@mail.ntust.edu.tw::" providerId="AD" clId="Web-{BD97D260-0618-3F9A-87BF-383509068992}"/>
    <pc:docChg chg="addSld delSld modSld sldOrd">
      <pc:chgData name="m11215801@mail.ntust.edu.tw" userId="S::urn:spo:guest#m11215801@mail.ntust.edu.tw::" providerId="AD" clId="Web-{BD97D260-0618-3F9A-87BF-383509068992}" dt="2024-06-24T17:43:51.743" v="3248" actId="20577"/>
      <pc:docMkLst>
        <pc:docMk/>
      </pc:docMkLst>
      <pc:sldChg chg="modSp">
        <pc:chgData name="m11215801@mail.ntust.edu.tw" userId="S::urn:spo:guest#m11215801@mail.ntust.edu.tw::" providerId="AD" clId="Web-{BD97D260-0618-3F9A-87BF-383509068992}" dt="2024-06-24T16:51:17.691" v="3047" actId="20577"/>
        <pc:sldMkLst>
          <pc:docMk/>
          <pc:sldMk cId="229845348" sldId="256"/>
        </pc:sldMkLst>
        <pc:spChg chg="mod">
          <ac:chgData name="m11215801@mail.ntust.edu.tw" userId="S::urn:spo:guest#m11215801@mail.ntust.edu.tw::" providerId="AD" clId="Web-{BD97D260-0618-3F9A-87BF-383509068992}" dt="2024-06-24T16:51:17.691" v="3047" actId="20577"/>
          <ac:spMkLst>
            <pc:docMk/>
            <pc:sldMk cId="229845348" sldId="256"/>
            <ac:spMk id="2" creationId="{49AD3E3A-6952-1CAA-B494-DA4D9E980B17}"/>
          </ac:spMkLst>
        </pc:spChg>
        <pc:spChg chg="mod">
          <ac:chgData name="m11215801@mail.ntust.edu.tw" userId="S::urn:spo:guest#m11215801@mail.ntust.edu.tw::" providerId="AD" clId="Web-{BD97D260-0618-3F9A-87BF-383509068992}" dt="2024-06-24T14:26:58.894" v="155" actId="20577"/>
          <ac:spMkLst>
            <pc:docMk/>
            <pc:sldMk cId="229845348" sldId="256"/>
            <ac:spMk id="3" creationId="{51FED326-BF68-236D-6B5D-D533D695FC48}"/>
          </ac:spMkLst>
        </pc:spChg>
      </pc:sldChg>
      <pc:sldChg chg="del">
        <pc:chgData name="m11215801@mail.ntust.edu.tw" userId="S::urn:spo:guest#m11215801@mail.ntust.edu.tw::" providerId="AD" clId="Web-{BD97D260-0618-3F9A-87BF-383509068992}" dt="2024-06-24T15:10:30.908" v="1386"/>
        <pc:sldMkLst>
          <pc:docMk/>
          <pc:sldMk cId="492729982" sldId="259"/>
        </pc:sldMkLst>
      </pc:sldChg>
      <pc:sldChg chg="modSp">
        <pc:chgData name="m11215801@mail.ntust.edu.tw" userId="S::urn:spo:guest#m11215801@mail.ntust.edu.tw::" providerId="AD" clId="Web-{BD97D260-0618-3F9A-87BF-383509068992}" dt="2024-06-24T16:36:48.955" v="3010" actId="20577"/>
        <pc:sldMkLst>
          <pc:docMk/>
          <pc:sldMk cId="148218314" sldId="260"/>
        </pc:sldMkLst>
        <pc:spChg chg="mod">
          <ac:chgData name="m11215801@mail.ntust.edu.tw" userId="S::urn:spo:guest#m11215801@mail.ntust.edu.tw::" providerId="AD" clId="Web-{BD97D260-0618-3F9A-87BF-383509068992}" dt="2024-06-24T14:27:05.582" v="157" actId="20577"/>
          <ac:spMkLst>
            <pc:docMk/>
            <pc:sldMk cId="148218314" sldId="260"/>
            <ac:spMk id="2" creationId="{C817BD75-E836-5A15-3A97-17EB3F1B785C}"/>
          </ac:spMkLst>
        </pc:spChg>
        <pc:spChg chg="mod">
          <ac:chgData name="m11215801@mail.ntust.edu.tw" userId="S::urn:spo:guest#m11215801@mail.ntust.edu.tw::" providerId="AD" clId="Web-{BD97D260-0618-3F9A-87BF-383509068992}" dt="2024-06-24T16:36:48.955" v="3010" actId="20577"/>
          <ac:spMkLst>
            <pc:docMk/>
            <pc:sldMk cId="148218314" sldId="260"/>
            <ac:spMk id="3" creationId="{D83058D1-CF38-C61A-6576-B55830202B19}"/>
          </ac:spMkLst>
        </pc:spChg>
      </pc:sldChg>
      <pc:sldChg chg="delSp del">
        <pc:chgData name="m11215801@mail.ntust.edu.tw" userId="S::urn:spo:guest#m11215801@mail.ntust.edu.tw::" providerId="AD" clId="Web-{BD97D260-0618-3F9A-87BF-383509068992}" dt="2024-06-24T14:36:11.495" v="552"/>
        <pc:sldMkLst>
          <pc:docMk/>
          <pc:sldMk cId="2817889990" sldId="261"/>
        </pc:sldMkLst>
        <pc:graphicFrameChg chg="del">
          <ac:chgData name="m11215801@mail.ntust.edu.tw" userId="S::urn:spo:guest#m11215801@mail.ntust.edu.tw::" providerId="AD" clId="Web-{BD97D260-0618-3F9A-87BF-383509068992}" dt="2024-06-24T14:25:40.360" v="129"/>
          <ac:graphicFrameMkLst>
            <pc:docMk/>
            <pc:sldMk cId="2817889990" sldId="261"/>
            <ac:graphicFrameMk id="5" creationId="{C877B7F5-7918-3777-537F-1C74EF217533}"/>
          </ac:graphicFrameMkLst>
        </pc:graphicFrameChg>
      </pc:sldChg>
      <pc:sldChg chg="del">
        <pc:chgData name="m11215801@mail.ntust.edu.tw" userId="S::urn:spo:guest#m11215801@mail.ntust.edu.tw::" providerId="AD" clId="Web-{BD97D260-0618-3F9A-87BF-383509068992}" dt="2024-06-24T15:10:30.908" v="1385"/>
        <pc:sldMkLst>
          <pc:docMk/>
          <pc:sldMk cId="540317131" sldId="262"/>
        </pc:sldMkLst>
      </pc:sldChg>
      <pc:sldChg chg="del">
        <pc:chgData name="m11215801@mail.ntust.edu.tw" userId="S::urn:spo:guest#m11215801@mail.ntust.edu.tw::" providerId="AD" clId="Web-{BD97D260-0618-3F9A-87BF-383509068992}" dt="2024-06-24T14:44:08.651" v="619"/>
        <pc:sldMkLst>
          <pc:docMk/>
          <pc:sldMk cId="1436136077" sldId="264"/>
        </pc:sldMkLst>
      </pc:sldChg>
      <pc:sldChg chg="addSp delSp modSp mod setBg">
        <pc:chgData name="m11215801@mail.ntust.edu.tw" userId="S::urn:spo:guest#m11215801@mail.ntust.edu.tw::" providerId="AD" clId="Web-{BD97D260-0618-3F9A-87BF-383509068992}" dt="2024-06-24T16:41:31.306" v="3042"/>
        <pc:sldMkLst>
          <pc:docMk/>
          <pc:sldMk cId="2954547097" sldId="265"/>
        </pc:sldMkLst>
        <pc:spChg chg="del">
          <ac:chgData name="m11215801@mail.ntust.edu.tw" userId="S::urn:spo:guest#m11215801@mail.ntust.edu.tw::" providerId="AD" clId="Web-{BD97D260-0618-3F9A-87BF-383509068992}" dt="2024-06-24T14:25:42.985" v="130"/>
          <ac:spMkLst>
            <pc:docMk/>
            <pc:sldMk cId="2954547097" sldId="265"/>
            <ac:spMk id="2" creationId="{3F7F76AE-6710-6956-0117-348584D859A7}"/>
          </ac:spMkLst>
        </pc:spChg>
        <pc:spChg chg="del">
          <ac:chgData name="m11215801@mail.ntust.edu.tw" userId="S::urn:spo:guest#m11215801@mail.ntust.edu.tw::" providerId="AD" clId="Web-{BD97D260-0618-3F9A-87BF-383509068992}" dt="2024-06-24T14:25:45.236" v="131"/>
          <ac:spMkLst>
            <pc:docMk/>
            <pc:sldMk cId="2954547097" sldId="265"/>
            <ac:spMk id="3" creationId="{D96DF8DF-D564-49CA-EB95-E4BACF4A47D0}"/>
          </ac:spMkLst>
        </pc:spChg>
        <pc:graphicFrameChg chg="add mod modGraphic">
          <ac:chgData name="m11215801@mail.ntust.edu.tw" userId="S::urn:spo:guest#m11215801@mail.ntust.edu.tw::" providerId="AD" clId="Web-{BD97D260-0618-3F9A-87BF-383509068992}" dt="2024-06-24T16:41:31.306" v="3042"/>
          <ac:graphicFrameMkLst>
            <pc:docMk/>
            <pc:sldMk cId="2954547097" sldId="265"/>
            <ac:graphicFrameMk id="5" creationId="{1F5E5C2C-8CC1-7E98-7E6F-0A6609257DC1}"/>
          </ac:graphicFrameMkLst>
        </pc:graphicFrameChg>
      </pc:sldChg>
      <pc:sldChg chg="modSp add replId">
        <pc:chgData name="m11215801@mail.ntust.edu.tw" userId="S::urn:spo:guest#m11215801@mail.ntust.edu.tw::" providerId="AD" clId="Web-{BD97D260-0618-3F9A-87BF-383509068992}" dt="2024-06-24T16:41:04.196" v="3020" actId="20577"/>
        <pc:sldMkLst>
          <pc:docMk/>
          <pc:sldMk cId="3209297344" sldId="266"/>
        </pc:sldMkLst>
        <pc:spChg chg="mod">
          <ac:chgData name="m11215801@mail.ntust.edu.tw" userId="S::urn:spo:guest#m11215801@mail.ntust.edu.tw::" providerId="AD" clId="Web-{BD97D260-0618-3F9A-87BF-383509068992}" dt="2024-06-24T14:29:26.321" v="159" actId="20577"/>
          <ac:spMkLst>
            <pc:docMk/>
            <pc:sldMk cId="3209297344" sldId="266"/>
            <ac:spMk id="2" creationId="{C817BD75-E836-5A15-3A97-17EB3F1B785C}"/>
          </ac:spMkLst>
        </pc:spChg>
        <pc:spChg chg="mod">
          <ac:chgData name="m11215801@mail.ntust.edu.tw" userId="S::urn:spo:guest#m11215801@mail.ntust.edu.tw::" providerId="AD" clId="Web-{BD97D260-0618-3F9A-87BF-383509068992}" dt="2024-06-24T16:41:04.196" v="3020" actId="20577"/>
          <ac:spMkLst>
            <pc:docMk/>
            <pc:sldMk cId="3209297344" sldId="266"/>
            <ac:spMk id="3" creationId="{D83058D1-CF38-C61A-6576-B55830202B19}"/>
          </ac:spMkLst>
        </pc:spChg>
      </pc:sldChg>
      <pc:sldChg chg="modSp">
        <pc:chgData name="m11215801@mail.ntust.edu.tw" userId="S::urn:spo:guest#m11215801@mail.ntust.edu.tw::" providerId="AD" clId="Web-{BD97D260-0618-3F9A-87BF-383509068992}" dt="2024-06-24T14:44:04.401" v="618" actId="20577"/>
        <pc:sldMkLst>
          <pc:docMk/>
          <pc:sldMk cId="1441320125" sldId="267"/>
        </pc:sldMkLst>
        <pc:spChg chg="mod">
          <ac:chgData name="m11215801@mail.ntust.edu.tw" userId="S::urn:spo:guest#m11215801@mail.ntust.edu.tw::" providerId="AD" clId="Web-{BD97D260-0618-3F9A-87BF-383509068992}" dt="2024-06-24T14:44:04.401" v="618" actId="20577"/>
          <ac:spMkLst>
            <pc:docMk/>
            <pc:sldMk cId="1441320125" sldId="267"/>
            <ac:spMk id="2" creationId="{711EC2FB-3D0D-0A2B-5ADF-41009C5397D0}"/>
          </ac:spMkLst>
        </pc:spChg>
      </pc:sldChg>
      <pc:sldChg chg="del">
        <pc:chgData name="m11215801@mail.ntust.edu.tw" userId="S::urn:spo:guest#m11215801@mail.ntust.edu.tw::" providerId="AD" clId="Web-{BD97D260-0618-3F9A-87BF-383509068992}" dt="2024-06-24T15:10:33.690" v="1387"/>
        <pc:sldMkLst>
          <pc:docMk/>
          <pc:sldMk cId="3368705822" sldId="268"/>
        </pc:sldMkLst>
      </pc:sldChg>
      <pc:sldChg chg="modSp add ord replId">
        <pc:chgData name="m11215801@mail.ntust.edu.tw" userId="S::urn:spo:guest#m11215801@mail.ntust.edu.tw::" providerId="AD" clId="Web-{BD97D260-0618-3F9A-87BF-383509068992}" dt="2024-06-24T16:36:21.845" v="3009" actId="20577"/>
        <pc:sldMkLst>
          <pc:docMk/>
          <pc:sldMk cId="3240701322" sldId="269"/>
        </pc:sldMkLst>
        <pc:spChg chg="mod">
          <ac:chgData name="m11215801@mail.ntust.edu.tw" userId="S::urn:spo:guest#m11215801@mail.ntust.edu.tw::" providerId="AD" clId="Web-{BD97D260-0618-3F9A-87BF-383509068992}" dt="2024-06-24T15:54:47.216" v="1585" actId="20577"/>
          <ac:spMkLst>
            <pc:docMk/>
            <pc:sldMk cId="3240701322" sldId="269"/>
            <ac:spMk id="2" creationId="{C817BD75-E836-5A15-3A97-17EB3F1B785C}"/>
          </ac:spMkLst>
        </pc:spChg>
        <pc:spChg chg="mod">
          <ac:chgData name="m11215801@mail.ntust.edu.tw" userId="S::urn:spo:guest#m11215801@mail.ntust.edu.tw::" providerId="AD" clId="Web-{BD97D260-0618-3F9A-87BF-383509068992}" dt="2024-06-24T16:36:21.845" v="3009" actId="20577"/>
          <ac:spMkLst>
            <pc:docMk/>
            <pc:sldMk cId="3240701322" sldId="269"/>
            <ac:spMk id="3" creationId="{D83058D1-CF38-C61A-6576-B55830202B19}"/>
          </ac:spMkLst>
        </pc:spChg>
      </pc:sldChg>
      <pc:sldChg chg="delSp modSp ord">
        <pc:chgData name="m11215801@mail.ntust.edu.tw" userId="S::urn:spo:guest#m11215801@mail.ntust.edu.tw::" providerId="AD" clId="Web-{BD97D260-0618-3F9A-87BF-383509068992}" dt="2024-06-24T16:21:47.337" v="2257" actId="20577"/>
        <pc:sldMkLst>
          <pc:docMk/>
          <pc:sldMk cId="2232567329" sldId="270"/>
        </pc:sldMkLst>
        <pc:spChg chg="mod">
          <ac:chgData name="m11215801@mail.ntust.edu.tw" userId="S::urn:spo:guest#m11215801@mail.ntust.edu.tw::" providerId="AD" clId="Web-{BD97D260-0618-3F9A-87BF-383509068992}" dt="2024-06-24T16:21:47.337" v="2257" actId="20577"/>
          <ac:spMkLst>
            <pc:docMk/>
            <pc:sldMk cId="2232567329" sldId="270"/>
            <ac:spMk id="2" creationId="{AE4D5CBD-4662-286C-C157-A325D1E27EF2}"/>
          </ac:spMkLst>
        </pc:spChg>
        <pc:spChg chg="del mod">
          <ac:chgData name="m11215801@mail.ntust.edu.tw" userId="S::urn:spo:guest#m11215801@mail.ntust.edu.tw::" providerId="AD" clId="Web-{BD97D260-0618-3F9A-87BF-383509068992}" dt="2024-06-24T16:21:30.102" v="2243"/>
          <ac:spMkLst>
            <pc:docMk/>
            <pc:sldMk cId="2232567329" sldId="270"/>
            <ac:spMk id="4" creationId="{085297F8-B523-0781-033F-9371F9E2454A}"/>
          </ac:spMkLst>
        </pc:spChg>
        <pc:spChg chg="mod">
          <ac:chgData name="m11215801@mail.ntust.edu.tw" userId="S::urn:spo:guest#m11215801@mail.ntust.edu.tw::" providerId="AD" clId="Web-{BD97D260-0618-3F9A-87BF-383509068992}" dt="2024-06-24T16:21:40.196" v="2255" actId="1076"/>
          <ac:spMkLst>
            <pc:docMk/>
            <pc:sldMk cId="2232567329" sldId="270"/>
            <ac:spMk id="7" creationId="{B792FE56-6006-3262-9764-11EFE5CF21EE}"/>
          </ac:spMkLst>
        </pc:spChg>
        <pc:spChg chg="mod">
          <ac:chgData name="m11215801@mail.ntust.edu.tw" userId="S::urn:spo:guest#m11215801@mail.ntust.edu.tw::" providerId="AD" clId="Web-{BD97D260-0618-3F9A-87BF-383509068992}" dt="2024-06-24T16:21:40.196" v="2256" actId="1076"/>
          <ac:spMkLst>
            <pc:docMk/>
            <pc:sldMk cId="2232567329" sldId="270"/>
            <ac:spMk id="8" creationId="{DED94E88-3B64-DE53-28A8-C2213A275B24}"/>
          </ac:spMkLst>
        </pc:spChg>
        <pc:picChg chg="mod">
          <ac:chgData name="m11215801@mail.ntust.edu.tw" userId="S::urn:spo:guest#m11215801@mail.ntust.edu.tw::" providerId="AD" clId="Web-{BD97D260-0618-3F9A-87BF-383509068992}" dt="2024-06-24T16:21:40.087" v="2244" actId="1076"/>
          <ac:picMkLst>
            <pc:docMk/>
            <pc:sldMk cId="2232567329" sldId="270"/>
            <ac:picMk id="1028" creationId="{539398A3-EF79-F6D7-C3CB-88BC6FE63B53}"/>
          </ac:picMkLst>
        </pc:picChg>
        <pc:picChg chg="mod">
          <ac:chgData name="m11215801@mail.ntust.edu.tw" userId="S::urn:spo:guest#m11215801@mail.ntust.edu.tw::" providerId="AD" clId="Web-{BD97D260-0618-3F9A-87BF-383509068992}" dt="2024-06-24T16:21:40.087" v="2245" actId="1076"/>
          <ac:picMkLst>
            <pc:docMk/>
            <pc:sldMk cId="2232567329" sldId="270"/>
            <ac:picMk id="1030" creationId="{09B67A07-22CD-3FF6-7FC9-89BB3B0987B2}"/>
          </ac:picMkLst>
        </pc:picChg>
        <pc:picChg chg="mod">
          <ac:chgData name="m11215801@mail.ntust.edu.tw" userId="S::urn:spo:guest#m11215801@mail.ntust.edu.tw::" providerId="AD" clId="Web-{BD97D260-0618-3F9A-87BF-383509068992}" dt="2024-06-24T16:21:40.102" v="2246" actId="1076"/>
          <ac:picMkLst>
            <pc:docMk/>
            <pc:sldMk cId="2232567329" sldId="270"/>
            <ac:picMk id="1032" creationId="{2067308A-E8F1-8C4F-BABF-656F4EBB3285}"/>
          </ac:picMkLst>
        </pc:picChg>
        <pc:picChg chg="mod">
          <ac:chgData name="m11215801@mail.ntust.edu.tw" userId="S::urn:spo:guest#m11215801@mail.ntust.edu.tw::" providerId="AD" clId="Web-{BD97D260-0618-3F9A-87BF-383509068992}" dt="2024-06-24T16:21:40.118" v="2247" actId="1076"/>
          <ac:picMkLst>
            <pc:docMk/>
            <pc:sldMk cId="2232567329" sldId="270"/>
            <ac:picMk id="1034" creationId="{6DE1BB6B-FC6C-A90F-1B62-DF00B72D4299}"/>
          </ac:picMkLst>
        </pc:picChg>
        <pc:picChg chg="mod">
          <ac:chgData name="m11215801@mail.ntust.edu.tw" userId="S::urn:spo:guest#m11215801@mail.ntust.edu.tw::" providerId="AD" clId="Web-{BD97D260-0618-3F9A-87BF-383509068992}" dt="2024-06-24T16:21:40.118" v="2248" actId="1076"/>
          <ac:picMkLst>
            <pc:docMk/>
            <pc:sldMk cId="2232567329" sldId="270"/>
            <ac:picMk id="1036" creationId="{DAAFA3B2-1529-3AA3-DDDE-A25FEF8D9BB5}"/>
          </ac:picMkLst>
        </pc:picChg>
        <pc:picChg chg="mod">
          <ac:chgData name="m11215801@mail.ntust.edu.tw" userId="S::urn:spo:guest#m11215801@mail.ntust.edu.tw::" providerId="AD" clId="Web-{BD97D260-0618-3F9A-87BF-383509068992}" dt="2024-06-24T16:21:40.134" v="2249" actId="1076"/>
          <ac:picMkLst>
            <pc:docMk/>
            <pc:sldMk cId="2232567329" sldId="270"/>
            <ac:picMk id="1038" creationId="{6E00A6FA-C499-587C-16E6-A4C514713471}"/>
          </ac:picMkLst>
        </pc:picChg>
        <pc:picChg chg="mod">
          <ac:chgData name="m11215801@mail.ntust.edu.tw" userId="S::urn:spo:guest#m11215801@mail.ntust.edu.tw::" providerId="AD" clId="Web-{BD97D260-0618-3F9A-87BF-383509068992}" dt="2024-06-24T16:21:40.149" v="2250" actId="1076"/>
          <ac:picMkLst>
            <pc:docMk/>
            <pc:sldMk cId="2232567329" sldId="270"/>
            <ac:picMk id="1040" creationId="{E77EA7AF-FAEC-6C52-4119-86F47DE1ABBE}"/>
          </ac:picMkLst>
        </pc:picChg>
        <pc:picChg chg="mod">
          <ac:chgData name="m11215801@mail.ntust.edu.tw" userId="S::urn:spo:guest#m11215801@mail.ntust.edu.tw::" providerId="AD" clId="Web-{BD97D260-0618-3F9A-87BF-383509068992}" dt="2024-06-24T16:21:40.165" v="2251" actId="1076"/>
          <ac:picMkLst>
            <pc:docMk/>
            <pc:sldMk cId="2232567329" sldId="270"/>
            <ac:picMk id="1042" creationId="{9533ED0E-977C-9B44-7406-F0208E350DC3}"/>
          </ac:picMkLst>
        </pc:picChg>
        <pc:picChg chg="mod">
          <ac:chgData name="m11215801@mail.ntust.edu.tw" userId="S::urn:spo:guest#m11215801@mail.ntust.edu.tw::" providerId="AD" clId="Web-{BD97D260-0618-3F9A-87BF-383509068992}" dt="2024-06-24T16:21:40.165" v="2252" actId="1076"/>
          <ac:picMkLst>
            <pc:docMk/>
            <pc:sldMk cId="2232567329" sldId="270"/>
            <ac:picMk id="1044" creationId="{63FDAB27-573A-7248-69CD-05466A360078}"/>
          </ac:picMkLst>
        </pc:picChg>
        <pc:picChg chg="mod">
          <ac:chgData name="m11215801@mail.ntust.edu.tw" userId="S::urn:spo:guest#m11215801@mail.ntust.edu.tw::" providerId="AD" clId="Web-{BD97D260-0618-3F9A-87BF-383509068992}" dt="2024-06-24T16:21:40.181" v="2253" actId="1076"/>
          <ac:picMkLst>
            <pc:docMk/>
            <pc:sldMk cId="2232567329" sldId="270"/>
            <ac:picMk id="1046" creationId="{373F21D8-FB7A-FC1F-F2B3-7A505C754FE2}"/>
          </ac:picMkLst>
        </pc:picChg>
        <pc:cxnChg chg="mod">
          <ac:chgData name="m11215801@mail.ntust.edu.tw" userId="S::urn:spo:guest#m11215801@mail.ntust.edu.tw::" providerId="AD" clId="Web-{BD97D260-0618-3F9A-87BF-383509068992}" dt="2024-06-24T16:21:40.181" v="2254" actId="1076"/>
          <ac:cxnSpMkLst>
            <pc:docMk/>
            <pc:sldMk cId="2232567329" sldId="270"/>
            <ac:cxnSpMk id="6" creationId="{BAA0CDD7-6C94-6FF8-C996-21E661E7271A}"/>
          </ac:cxnSpMkLst>
        </pc:cxnChg>
      </pc:sldChg>
      <pc:sldChg chg="addSp delSp modSp add ord replId">
        <pc:chgData name="m11215801@mail.ntust.edu.tw" userId="S::urn:spo:guest#m11215801@mail.ntust.edu.tw::" providerId="AD" clId="Web-{BD97D260-0618-3F9A-87BF-383509068992}" dt="2024-06-24T16:00:15.412" v="1674"/>
        <pc:sldMkLst>
          <pc:docMk/>
          <pc:sldMk cId="2700386161" sldId="271"/>
        </pc:sldMkLst>
        <pc:spChg chg="del">
          <ac:chgData name="m11215801@mail.ntust.edu.tw" userId="S::urn:spo:guest#m11215801@mail.ntust.edu.tw::" providerId="AD" clId="Web-{BD97D260-0618-3F9A-87BF-383509068992}" dt="2024-06-24T16:00:12.850" v="1672"/>
          <ac:spMkLst>
            <pc:docMk/>
            <pc:sldMk cId="2700386161" sldId="271"/>
            <ac:spMk id="2" creationId="{AE4D5CBD-4662-286C-C157-A325D1E27EF2}"/>
          </ac:spMkLst>
        </pc:spChg>
        <pc:spChg chg="del">
          <ac:chgData name="m11215801@mail.ntust.edu.tw" userId="S::urn:spo:guest#m11215801@mail.ntust.edu.tw::" providerId="AD" clId="Web-{BD97D260-0618-3F9A-87BF-383509068992}" dt="2024-06-24T16:00:12.834" v="1671"/>
          <ac:spMkLst>
            <pc:docMk/>
            <pc:sldMk cId="2700386161" sldId="271"/>
            <ac:spMk id="4" creationId="{085297F8-B523-0781-033F-9371F9E2454A}"/>
          </ac:spMkLst>
        </pc:spChg>
        <pc:spChg chg="add del mod">
          <ac:chgData name="m11215801@mail.ntust.edu.tw" userId="S::urn:spo:guest#m11215801@mail.ntust.edu.tw::" providerId="AD" clId="Web-{BD97D260-0618-3F9A-87BF-383509068992}" dt="2024-06-24T16:00:14.444" v="1673"/>
          <ac:spMkLst>
            <pc:docMk/>
            <pc:sldMk cId="2700386161" sldId="271"/>
            <ac:spMk id="5" creationId="{757D2DD8-4D79-BF4F-B826-0AB402B1C099}"/>
          </ac:spMkLst>
        </pc:spChg>
        <pc:spChg chg="del">
          <ac:chgData name="m11215801@mail.ntust.edu.tw" userId="S::urn:spo:guest#m11215801@mail.ntust.edu.tw::" providerId="AD" clId="Web-{BD97D260-0618-3F9A-87BF-383509068992}" dt="2024-06-24T16:00:12.834" v="1659"/>
          <ac:spMkLst>
            <pc:docMk/>
            <pc:sldMk cId="2700386161" sldId="271"/>
            <ac:spMk id="7" creationId="{B792FE56-6006-3262-9764-11EFE5CF21EE}"/>
          </ac:spMkLst>
        </pc:spChg>
        <pc:spChg chg="del">
          <ac:chgData name="m11215801@mail.ntust.edu.tw" userId="S::urn:spo:guest#m11215801@mail.ntust.edu.tw::" providerId="AD" clId="Web-{BD97D260-0618-3F9A-87BF-383509068992}" dt="2024-06-24T16:00:12.834" v="1658"/>
          <ac:spMkLst>
            <pc:docMk/>
            <pc:sldMk cId="2700386161" sldId="271"/>
            <ac:spMk id="8" creationId="{DED94E88-3B64-DE53-28A8-C2213A275B24}"/>
          </ac:spMkLst>
        </pc:spChg>
        <pc:picChg chg="add mod">
          <ac:chgData name="m11215801@mail.ntust.edu.tw" userId="S::urn:spo:guest#m11215801@mail.ntust.edu.tw::" providerId="AD" clId="Web-{BD97D260-0618-3F9A-87BF-383509068992}" dt="2024-06-24T16:00:15.412" v="1674"/>
          <ac:picMkLst>
            <pc:docMk/>
            <pc:sldMk cId="2700386161" sldId="271"/>
            <ac:picMk id="9" creationId="{5AAC401C-F65F-A951-8B31-C3EAF9FEC079}"/>
          </ac:picMkLst>
        </pc:picChg>
        <pc:picChg chg="del">
          <ac:chgData name="m11215801@mail.ntust.edu.tw" userId="S::urn:spo:guest#m11215801@mail.ntust.edu.tw::" providerId="AD" clId="Web-{BD97D260-0618-3F9A-87BF-383509068992}" dt="2024-06-24T16:00:12.834" v="1670"/>
          <ac:picMkLst>
            <pc:docMk/>
            <pc:sldMk cId="2700386161" sldId="271"/>
            <ac:picMk id="1028" creationId="{539398A3-EF79-F6D7-C3CB-88BC6FE63B53}"/>
          </ac:picMkLst>
        </pc:picChg>
        <pc:picChg chg="del">
          <ac:chgData name="m11215801@mail.ntust.edu.tw" userId="S::urn:spo:guest#m11215801@mail.ntust.edu.tw::" providerId="AD" clId="Web-{BD97D260-0618-3F9A-87BF-383509068992}" dt="2024-06-24T16:00:12.834" v="1669"/>
          <ac:picMkLst>
            <pc:docMk/>
            <pc:sldMk cId="2700386161" sldId="271"/>
            <ac:picMk id="1030" creationId="{09B67A07-22CD-3FF6-7FC9-89BB3B0987B2}"/>
          </ac:picMkLst>
        </pc:picChg>
        <pc:picChg chg="del">
          <ac:chgData name="m11215801@mail.ntust.edu.tw" userId="S::urn:spo:guest#m11215801@mail.ntust.edu.tw::" providerId="AD" clId="Web-{BD97D260-0618-3F9A-87BF-383509068992}" dt="2024-06-24T16:00:12.834" v="1668"/>
          <ac:picMkLst>
            <pc:docMk/>
            <pc:sldMk cId="2700386161" sldId="271"/>
            <ac:picMk id="1032" creationId="{2067308A-E8F1-8C4F-BABF-656F4EBB3285}"/>
          </ac:picMkLst>
        </pc:picChg>
        <pc:picChg chg="del">
          <ac:chgData name="m11215801@mail.ntust.edu.tw" userId="S::urn:spo:guest#m11215801@mail.ntust.edu.tw::" providerId="AD" clId="Web-{BD97D260-0618-3F9A-87BF-383509068992}" dt="2024-06-24T16:00:12.834" v="1667"/>
          <ac:picMkLst>
            <pc:docMk/>
            <pc:sldMk cId="2700386161" sldId="271"/>
            <ac:picMk id="1034" creationId="{6DE1BB6B-FC6C-A90F-1B62-DF00B72D4299}"/>
          </ac:picMkLst>
        </pc:picChg>
        <pc:picChg chg="del">
          <ac:chgData name="m11215801@mail.ntust.edu.tw" userId="S::urn:spo:guest#m11215801@mail.ntust.edu.tw::" providerId="AD" clId="Web-{BD97D260-0618-3F9A-87BF-383509068992}" dt="2024-06-24T16:00:12.834" v="1666"/>
          <ac:picMkLst>
            <pc:docMk/>
            <pc:sldMk cId="2700386161" sldId="271"/>
            <ac:picMk id="1036" creationId="{DAAFA3B2-1529-3AA3-DDDE-A25FEF8D9BB5}"/>
          </ac:picMkLst>
        </pc:picChg>
        <pc:picChg chg="del">
          <ac:chgData name="m11215801@mail.ntust.edu.tw" userId="S::urn:spo:guest#m11215801@mail.ntust.edu.tw::" providerId="AD" clId="Web-{BD97D260-0618-3F9A-87BF-383509068992}" dt="2024-06-24T16:00:12.834" v="1665"/>
          <ac:picMkLst>
            <pc:docMk/>
            <pc:sldMk cId="2700386161" sldId="271"/>
            <ac:picMk id="1038" creationId="{6E00A6FA-C499-587C-16E6-A4C514713471}"/>
          </ac:picMkLst>
        </pc:picChg>
        <pc:picChg chg="del">
          <ac:chgData name="m11215801@mail.ntust.edu.tw" userId="S::urn:spo:guest#m11215801@mail.ntust.edu.tw::" providerId="AD" clId="Web-{BD97D260-0618-3F9A-87BF-383509068992}" dt="2024-06-24T16:00:12.834" v="1664"/>
          <ac:picMkLst>
            <pc:docMk/>
            <pc:sldMk cId="2700386161" sldId="271"/>
            <ac:picMk id="1040" creationId="{E77EA7AF-FAEC-6C52-4119-86F47DE1ABBE}"/>
          </ac:picMkLst>
        </pc:picChg>
        <pc:picChg chg="del">
          <ac:chgData name="m11215801@mail.ntust.edu.tw" userId="S::urn:spo:guest#m11215801@mail.ntust.edu.tw::" providerId="AD" clId="Web-{BD97D260-0618-3F9A-87BF-383509068992}" dt="2024-06-24T16:00:12.834" v="1663"/>
          <ac:picMkLst>
            <pc:docMk/>
            <pc:sldMk cId="2700386161" sldId="271"/>
            <ac:picMk id="1042" creationId="{9533ED0E-977C-9B44-7406-F0208E350DC3}"/>
          </ac:picMkLst>
        </pc:picChg>
        <pc:picChg chg="del">
          <ac:chgData name="m11215801@mail.ntust.edu.tw" userId="S::urn:spo:guest#m11215801@mail.ntust.edu.tw::" providerId="AD" clId="Web-{BD97D260-0618-3F9A-87BF-383509068992}" dt="2024-06-24T16:00:12.834" v="1662"/>
          <ac:picMkLst>
            <pc:docMk/>
            <pc:sldMk cId="2700386161" sldId="271"/>
            <ac:picMk id="1044" creationId="{63FDAB27-573A-7248-69CD-05466A360078}"/>
          </ac:picMkLst>
        </pc:picChg>
        <pc:picChg chg="del">
          <ac:chgData name="m11215801@mail.ntust.edu.tw" userId="S::urn:spo:guest#m11215801@mail.ntust.edu.tw::" providerId="AD" clId="Web-{BD97D260-0618-3F9A-87BF-383509068992}" dt="2024-06-24T16:00:12.834" v="1661"/>
          <ac:picMkLst>
            <pc:docMk/>
            <pc:sldMk cId="2700386161" sldId="271"/>
            <ac:picMk id="1046" creationId="{373F21D8-FB7A-FC1F-F2B3-7A505C754FE2}"/>
          </ac:picMkLst>
        </pc:picChg>
        <pc:cxnChg chg="del mod">
          <ac:chgData name="m11215801@mail.ntust.edu.tw" userId="S::urn:spo:guest#m11215801@mail.ntust.edu.tw::" providerId="AD" clId="Web-{BD97D260-0618-3F9A-87BF-383509068992}" dt="2024-06-24T16:00:12.834" v="1660"/>
          <ac:cxnSpMkLst>
            <pc:docMk/>
            <pc:sldMk cId="2700386161" sldId="271"/>
            <ac:cxnSpMk id="6" creationId="{BAA0CDD7-6C94-6FF8-C996-21E661E7271A}"/>
          </ac:cxnSpMkLst>
        </pc:cxnChg>
      </pc:sldChg>
      <pc:sldChg chg="new del">
        <pc:chgData name="m11215801@mail.ntust.edu.tw" userId="S::urn:spo:guest#m11215801@mail.ntust.edu.tw::" providerId="AD" clId="Web-{BD97D260-0618-3F9A-87BF-383509068992}" dt="2024-06-24T16:00:28.366" v="1676"/>
        <pc:sldMkLst>
          <pc:docMk/>
          <pc:sldMk cId="2817363911" sldId="272"/>
        </pc:sldMkLst>
      </pc:sldChg>
      <pc:sldChg chg="addSp delSp modSp add replId">
        <pc:chgData name="m11215801@mail.ntust.edu.tw" userId="S::urn:spo:guest#m11215801@mail.ntust.edu.tw::" providerId="AD" clId="Web-{BD97D260-0618-3F9A-87BF-383509068992}" dt="2024-06-24T16:00:39.444" v="1679"/>
        <pc:sldMkLst>
          <pc:docMk/>
          <pc:sldMk cId="3584666098" sldId="272"/>
        </pc:sldMkLst>
        <pc:picChg chg="add mod">
          <ac:chgData name="m11215801@mail.ntust.edu.tw" userId="S::urn:spo:guest#m11215801@mail.ntust.edu.tw::" providerId="AD" clId="Web-{BD97D260-0618-3F9A-87BF-383509068992}" dt="2024-06-24T16:00:39.444" v="1679"/>
          <ac:picMkLst>
            <pc:docMk/>
            <pc:sldMk cId="3584666098" sldId="272"/>
            <ac:picMk id="2" creationId="{757F2575-5EF6-A285-8AD3-E6F3275E8BE7}"/>
          </ac:picMkLst>
        </pc:picChg>
        <pc:picChg chg="del">
          <ac:chgData name="m11215801@mail.ntust.edu.tw" userId="S::urn:spo:guest#m11215801@mail.ntust.edu.tw::" providerId="AD" clId="Web-{BD97D260-0618-3F9A-87BF-383509068992}" dt="2024-06-24T16:00:38.850" v="1678"/>
          <ac:picMkLst>
            <pc:docMk/>
            <pc:sldMk cId="3584666098" sldId="272"/>
            <ac:picMk id="9" creationId="{5AAC401C-F65F-A951-8B31-C3EAF9FEC079}"/>
          </ac:picMkLst>
        </pc:picChg>
      </pc:sldChg>
      <pc:sldChg chg="modSp add ord replId">
        <pc:chgData name="m11215801@mail.ntust.edu.tw" userId="S::urn:spo:guest#m11215801@mail.ntust.edu.tw::" providerId="AD" clId="Web-{BD97D260-0618-3F9A-87BF-383509068992}" dt="2024-06-24T16:27:58.003" v="2688" actId="20577"/>
        <pc:sldMkLst>
          <pc:docMk/>
          <pc:sldMk cId="490561142" sldId="273"/>
        </pc:sldMkLst>
        <pc:spChg chg="mod">
          <ac:chgData name="m11215801@mail.ntust.edu.tw" userId="S::urn:spo:guest#m11215801@mail.ntust.edu.tw::" providerId="AD" clId="Web-{BD97D260-0618-3F9A-87BF-383509068992}" dt="2024-06-24T16:15:03.842" v="1829" actId="20577"/>
          <ac:spMkLst>
            <pc:docMk/>
            <pc:sldMk cId="490561142" sldId="273"/>
            <ac:spMk id="2" creationId="{C817BD75-E836-5A15-3A97-17EB3F1B785C}"/>
          </ac:spMkLst>
        </pc:spChg>
        <pc:spChg chg="mod">
          <ac:chgData name="m11215801@mail.ntust.edu.tw" userId="S::urn:spo:guest#m11215801@mail.ntust.edu.tw::" providerId="AD" clId="Web-{BD97D260-0618-3F9A-87BF-383509068992}" dt="2024-06-24T16:27:58.003" v="2688" actId="20577"/>
          <ac:spMkLst>
            <pc:docMk/>
            <pc:sldMk cId="490561142" sldId="273"/>
            <ac:spMk id="3" creationId="{D83058D1-CF38-C61A-6576-B55830202B19}"/>
          </ac:spMkLst>
        </pc:spChg>
      </pc:sldChg>
      <pc:sldChg chg="modSp del">
        <pc:chgData name="m11215801@mail.ntust.edu.tw" userId="S::urn:spo:guest#m11215801@mail.ntust.edu.tw::" providerId="AD" clId="Web-{BD97D260-0618-3F9A-87BF-383509068992}" dt="2024-06-24T16:24:16.700" v="2288"/>
        <pc:sldMkLst>
          <pc:docMk/>
          <pc:sldMk cId="1548114168" sldId="276"/>
        </pc:sldMkLst>
        <pc:spChg chg="mod">
          <ac:chgData name="m11215801@mail.ntust.edu.tw" userId="S::urn:spo:guest#m11215801@mail.ntust.edu.tw::" providerId="AD" clId="Web-{BD97D260-0618-3F9A-87BF-383509068992}" dt="2024-06-24T16:23:57.544" v="2285" actId="20577"/>
          <ac:spMkLst>
            <pc:docMk/>
            <pc:sldMk cId="1548114168" sldId="276"/>
            <ac:spMk id="2" creationId="{29771B55-8D28-0F14-87B5-0F3BFEF042A6}"/>
          </ac:spMkLst>
        </pc:spChg>
      </pc:sldChg>
      <pc:sldChg chg="modSp">
        <pc:chgData name="m11215801@mail.ntust.edu.tw" userId="S::urn:spo:guest#m11215801@mail.ntust.edu.tw::" providerId="AD" clId="Web-{BD97D260-0618-3F9A-87BF-383509068992}" dt="2024-06-24T17:43:51.743" v="3248" actId="20577"/>
        <pc:sldMkLst>
          <pc:docMk/>
          <pc:sldMk cId="1918053641" sldId="276"/>
        </pc:sldMkLst>
        <pc:spChg chg="mod">
          <ac:chgData name="m11215801@mail.ntust.edu.tw" userId="S::urn:spo:guest#m11215801@mail.ntust.edu.tw::" providerId="AD" clId="Web-{BD97D260-0618-3F9A-87BF-383509068992}" dt="2024-06-24T17:43:51.743" v="3248" actId="20577"/>
          <ac:spMkLst>
            <pc:docMk/>
            <pc:sldMk cId="1918053641" sldId="276"/>
            <ac:spMk id="3" creationId="{19AB8C5E-725C-6628-229E-07BB44B9F3D2}"/>
          </ac:spMkLst>
        </pc:spChg>
      </pc:sldChg>
      <pc:sldChg chg="del">
        <pc:chgData name="m11215801@mail.ntust.edu.tw" userId="S::urn:spo:guest#m11215801@mail.ntust.edu.tw::" providerId="AD" clId="Web-{BD97D260-0618-3F9A-87BF-383509068992}" dt="2024-06-24T16:21:20.227" v="2242"/>
        <pc:sldMkLst>
          <pc:docMk/>
          <pc:sldMk cId="3319859031" sldId="276"/>
        </pc:sldMkLst>
      </pc:sldChg>
      <pc:sldChg chg="del">
        <pc:chgData name="m11215801@mail.ntust.edu.tw" userId="S::urn:spo:guest#m11215801@mail.ntust.edu.tw::" providerId="AD" clId="Web-{BD97D260-0618-3F9A-87BF-383509068992}" dt="2024-06-24T16:26:27.501" v="2426"/>
        <pc:sldMkLst>
          <pc:docMk/>
          <pc:sldMk cId="4248285462" sldId="277"/>
        </pc:sldMkLst>
      </pc:sldChg>
      <pc:sldChg chg="modSp add del ord replId">
        <pc:chgData name="m11215801@mail.ntust.edu.tw" userId="S::urn:spo:guest#m11215801@mail.ntust.edu.tw::" providerId="AD" clId="Web-{BD97D260-0618-3F9A-87BF-383509068992}" dt="2024-06-24T16:26:25.188" v="2425"/>
        <pc:sldMkLst>
          <pc:docMk/>
          <pc:sldMk cId="700327565" sldId="278"/>
        </pc:sldMkLst>
        <pc:spChg chg="mod">
          <ac:chgData name="m11215801@mail.ntust.edu.tw" userId="S::urn:spo:guest#m11215801@mail.ntust.edu.tw::" providerId="AD" clId="Web-{BD97D260-0618-3F9A-87BF-383509068992}" dt="2024-06-24T16:24:23.451" v="2299" actId="20577"/>
          <ac:spMkLst>
            <pc:docMk/>
            <pc:sldMk cId="700327565" sldId="278"/>
            <ac:spMk id="2" creationId="{C817BD75-E836-5A15-3A97-17EB3F1B785C}"/>
          </ac:spMkLst>
        </pc:spChg>
        <pc:spChg chg="mod">
          <ac:chgData name="m11215801@mail.ntust.edu.tw" userId="S::urn:spo:guest#m11215801@mail.ntust.edu.tw::" providerId="AD" clId="Web-{BD97D260-0618-3F9A-87BF-383509068992}" dt="2024-06-24T16:26:23.751" v="2424" actId="20577"/>
          <ac:spMkLst>
            <pc:docMk/>
            <pc:sldMk cId="700327565" sldId="278"/>
            <ac:spMk id="3" creationId="{D83058D1-CF38-C61A-6576-B55830202B19}"/>
          </ac:spMkLst>
        </pc:spChg>
      </pc:sldChg>
      <pc:sldChg chg="addSp delSp modSp add replId">
        <pc:chgData name="m11215801@mail.ntust.edu.tw" userId="S::urn:spo:guest#m11215801@mail.ntust.edu.tw::" providerId="AD" clId="Web-{BD97D260-0618-3F9A-87BF-383509068992}" dt="2024-06-24T17:15:13.302" v="3124" actId="1076"/>
        <pc:sldMkLst>
          <pc:docMk/>
          <pc:sldMk cId="4222964096" sldId="279"/>
        </pc:sldMkLst>
        <pc:spChg chg="mod">
          <ac:chgData name="m11215801@mail.ntust.edu.tw" userId="S::urn:spo:guest#m11215801@mail.ntust.edu.tw::" providerId="AD" clId="Web-{BD97D260-0618-3F9A-87BF-383509068992}" dt="2024-06-24T17:14:57.239" v="3083" actId="20577"/>
          <ac:spMkLst>
            <pc:docMk/>
            <pc:sldMk cId="4222964096" sldId="279"/>
            <ac:spMk id="2" creationId="{024A57BF-2F88-2C59-9B77-EFF49172BFEA}"/>
          </ac:spMkLst>
        </pc:spChg>
        <pc:spChg chg="mod">
          <ac:chgData name="m11215801@mail.ntust.edu.tw" userId="S::urn:spo:guest#m11215801@mail.ntust.edu.tw::" providerId="AD" clId="Web-{BD97D260-0618-3F9A-87BF-383509068992}" dt="2024-06-24T17:15:02.520" v="3113" actId="20577"/>
          <ac:spMkLst>
            <pc:docMk/>
            <pc:sldMk cId="4222964096" sldId="279"/>
            <ac:spMk id="4" creationId="{3CE00AD3-7039-3D3A-BD77-5584580B0DF1}"/>
          </ac:spMkLst>
        </pc:spChg>
        <pc:spChg chg="del">
          <ac:chgData name="m11215801@mail.ntust.edu.tw" userId="S::urn:spo:guest#m11215801@mail.ntust.edu.tw::" providerId="AD" clId="Web-{BD97D260-0618-3F9A-87BF-383509068992}" dt="2024-06-24T17:15:08.099" v="3122"/>
          <ac:spMkLst>
            <pc:docMk/>
            <pc:sldMk cId="4222964096" sldId="279"/>
            <ac:spMk id="16" creationId="{20BC2764-D708-9885-F629-717A114E5C8C}"/>
          </ac:spMkLst>
        </pc:spChg>
        <pc:spChg chg="del">
          <ac:chgData name="m11215801@mail.ntust.edu.tw" userId="S::urn:spo:guest#m11215801@mail.ntust.edu.tw::" providerId="AD" clId="Web-{BD97D260-0618-3F9A-87BF-383509068992}" dt="2024-06-24T17:15:08.099" v="3115"/>
          <ac:spMkLst>
            <pc:docMk/>
            <pc:sldMk cId="4222964096" sldId="279"/>
            <ac:spMk id="22" creationId="{5A433E0D-670F-2228-66BC-5035138A8B2D}"/>
          </ac:spMkLst>
        </pc:spChg>
        <pc:spChg chg="del">
          <ac:chgData name="m11215801@mail.ntust.edu.tw" userId="S::urn:spo:guest#m11215801@mail.ntust.edu.tw::" providerId="AD" clId="Web-{BD97D260-0618-3F9A-87BF-383509068992}" dt="2024-06-24T17:15:08.099" v="3114"/>
          <ac:spMkLst>
            <pc:docMk/>
            <pc:sldMk cId="4222964096" sldId="279"/>
            <ac:spMk id="23" creationId="{7D3595B0-4119-2BF8-C2F2-C7137F989C28}"/>
          </ac:spMkLst>
        </pc:spChg>
        <pc:picChg chg="add mod">
          <ac:chgData name="m11215801@mail.ntust.edu.tw" userId="S::urn:spo:guest#m11215801@mail.ntust.edu.tw::" providerId="AD" clId="Web-{BD97D260-0618-3F9A-87BF-383509068992}" dt="2024-06-24T17:15:13.302" v="3124" actId="1076"/>
          <ac:picMkLst>
            <pc:docMk/>
            <pc:sldMk cId="4222964096" sldId="279"/>
            <ac:picMk id="3" creationId="{CB271E17-10D7-8DB5-1EF2-57853A41A4E9}"/>
          </ac:picMkLst>
        </pc:picChg>
        <pc:picChg chg="del">
          <ac:chgData name="m11215801@mail.ntust.edu.tw" userId="S::urn:spo:guest#m11215801@mail.ntust.edu.tw::" providerId="AD" clId="Web-{BD97D260-0618-3F9A-87BF-383509068992}" dt="2024-06-24T17:15:08.099" v="3121"/>
          <ac:picMkLst>
            <pc:docMk/>
            <pc:sldMk cId="4222964096" sldId="279"/>
            <ac:picMk id="1026" creationId="{7749468E-402A-05B4-6FE7-1BAA1BA1272B}"/>
          </ac:picMkLst>
        </pc:picChg>
        <pc:picChg chg="del">
          <ac:chgData name="m11215801@mail.ntust.edu.tw" userId="S::urn:spo:guest#m11215801@mail.ntust.edu.tw::" providerId="AD" clId="Web-{BD97D260-0618-3F9A-87BF-383509068992}" dt="2024-06-24T17:15:08.099" v="3120"/>
          <ac:picMkLst>
            <pc:docMk/>
            <pc:sldMk cId="4222964096" sldId="279"/>
            <ac:picMk id="1028" creationId="{B2A30A75-300C-E037-DE85-D3E7DB82B260}"/>
          </ac:picMkLst>
        </pc:picChg>
        <pc:picChg chg="del">
          <ac:chgData name="m11215801@mail.ntust.edu.tw" userId="S::urn:spo:guest#m11215801@mail.ntust.edu.tw::" providerId="AD" clId="Web-{BD97D260-0618-3F9A-87BF-383509068992}" dt="2024-06-24T17:15:08.099" v="3119"/>
          <ac:picMkLst>
            <pc:docMk/>
            <pc:sldMk cId="4222964096" sldId="279"/>
            <ac:picMk id="1030" creationId="{83B45ED1-7196-8705-4AB0-FA3FD446EBE6}"/>
          </ac:picMkLst>
        </pc:picChg>
        <pc:picChg chg="del">
          <ac:chgData name="m11215801@mail.ntust.edu.tw" userId="S::urn:spo:guest#m11215801@mail.ntust.edu.tw::" providerId="AD" clId="Web-{BD97D260-0618-3F9A-87BF-383509068992}" dt="2024-06-24T17:15:08.099" v="3118"/>
          <ac:picMkLst>
            <pc:docMk/>
            <pc:sldMk cId="4222964096" sldId="279"/>
            <ac:picMk id="1032" creationId="{D24858F6-BA62-BD0A-1C1C-739CCA49227B}"/>
          </ac:picMkLst>
        </pc:picChg>
        <pc:picChg chg="del">
          <ac:chgData name="m11215801@mail.ntust.edu.tw" userId="S::urn:spo:guest#m11215801@mail.ntust.edu.tw::" providerId="AD" clId="Web-{BD97D260-0618-3F9A-87BF-383509068992}" dt="2024-06-24T17:15:08.099" v="3117"/>
          <ac:picMkLst>
            <pc:docMk/>
            <pc:sldMk cId="4222964096" sldId="279"/>
            <ac:picMk id="1034" creationId="{A0AE63AD-DC75-2A22-4F2A-A6BEF03BF7FD}"/>
          </ac:picMkLst>
        </pc:picChg>
        <pc:picChg chg="del">
          <ac:chgData name="m11215801@mail.ntust.edu.tw" userId="S::urn:spo:guest#m11215801@mail.ntust.edu.tw::" providerId="AD" clId="Web-{BD97D260-0618-3F9A-87BF-383509068992}" dt="2024-06-24T17:15:08.099" v="3116"/>
          <ac:picMkLst>
            <pc:docMk/>
            <pc:sldMk cId="4222964096" sldId="279"/>
            <ac:picMk id="1036" creationId="{EF847577-E1F6-1AD8-492D-4FDBCB13E653}"/>
          </ac:picMkLst>
        </pc:picChg>
      </pc:sldChg>
    </pc:docChg>
  </pc:docChgLst>
  <pc:docChgLst>
    <pc:chgData name="NYOMAN WIKANANDA SANTANA" userId="55dce392-62e2-4274-babd-de9d79ad15d4" providerId="ADAL" clId="{C92B752B-C83D-47CD-A55C-D49C3A4B57D9}"/>
    <pc:docChg chg="undo custSel addSld delSld modSld">
      <pc:chgData name="NYOMAN WIKANANDA SANTANA" userId="55dce392-62e2-4274-babd-de9d79ad15d4" providerId="ADAL" clId="{C92B752B-C83D-47CD-A55C-D49C3A4B57D9}" dt="2024-06-25T04:28:11.719" v="1218" actId="1076"/>
      <pc:docMkLst>
        <pc:docMk/>
      </pc:docMkLst>
      <pc:sldChg chg="addSp delSp modSp mod setBg">
        <pc:chgData name="NYOMAN WIKANANDA SANTANA" userId="55dce392-62e2-4274-babd-de9d79ad15d4" providerId="ADAL" clId="{C92B752B-C83D-47CD-A55C-D49C3A4B57D9}" dt="2024-06-24T19:19:01.384" v="1149" actId="20577"/>
        <pc:sldMkLst>
          <pc:docMk/>
          <pc:sldMk cId="229845348" sldId="256"/>
        </pc:sldMkLst>
        <pc:spChg chg="mod">
          <ac:chgData name="NYOMAN WIKANANDA SANTANA" userId="55dce392-62e2-4274-babd-de9d79ad15d4" providerId="ADAL" clId="{C92B752B-C83D-47CD-A55C-D49C3A4B57D9}" dt="2024-06-24T17:59:17.563" v="154" actId="1076"/>
          <ac:spMkLst>
            <pc:docMk/>
            <pc:sldMk cId="229845348" sldId="256"/>
            <ac:spMk id="2" creationId="{49AD3E3A-6952-1CAA-B494-DA4D9E980B17}"/>
          </ac:spMkLst>
        </pc:spChg>
        <pc:spChg chg="mod">
          <ac:chgData name="NYOMAN WIKANANDA SANTANA" userId="55dce392-62e2-4274-babd-de9d79ad15d4" providerId="ADAL" clId="{C92B752B-C83D-47CD-A55C-D49C3A4B57D9}" dt="2024-06-24T19:19:01.384" v="1149" actId="20577"/>
          <ac:spMkLst>
            <pc:docMk/>
            <pc:sldMk cId="229845348" sldId="256"/>
            <ac:spMk id="3" creationId="{51FED326-BF68-236D-6B5D-D533D695FC48}"/>
          </ac:spMkLst>
        </pc:spChg>
        <pc:spChg chg="add del mod ord">
          <ac:chgData name="NYOMAN WIKANANDA SANTANA" userId="55dce392-62e2-4274-babd-de9d79ad15d4" providerId="ADAL" clId="{C92B752B-C83D-47CD-A55C-D49C3A4B57D9}" dt="2024-06-24T19:16:51.919" v="1141" actId="478"/>
          <ac:spMkLst>
            <pc:docMk/>
            <pc:sldMk cId="229845348" sldId="256"/>
            <ac:spMk id="8" creationId="{88853C3E-C3D3-228B-2F6F-D4313438DE9C}"/>
          </ac:spMkLst>
        </pc:spChg>
        <pc:picChg chg="add del mod ord">
          <ac:chgData name="NYOMAN WIKANANDA SANTANA" userId="55dce392-62e2-4274-babd-de9d79ad15d4" providerId="ADAL" clId="{C92B752B-C83D-47CD-A55C-D49C3A4B57D9}" dt="2024-06-24T17:58:16.766" v="147" actId="478"/>
          <ac:picMkLst>
            <pc:docMk/>
            <pc:sldMk cId="229845348" sldId="256"/>
            <ac:picMk id="5" creationId="{D1D702B2-EA83-F73C-6E04-D921180CC458}"/>
          </ac:picMkLst>
        </pc:picChg>
        <pc:picChg chg="add del mod ord modCrop">
          <ac:chgData name="NYOMAN WIKANANDA SANTANA" userId="55dce392-62e2-4274-babd-de9d79ad15d4" providerId="ADAL" clId="{C92B752B-C83D-47CD-A55C-D49C3A4B57D9}" dt="2024-06-24T19:16:53.687" v="1142" actId="478"/>
          <ac:picMkLst>
            <pc:docMk/>
            <pc:sldMk cId="229845348" sldId="256"/>
            <ac:picMk id="7" creationId="{3DA4E5E4-9BA7-9A05-8E34-1D1D5C9F2DB4}"/>
          </ac:picMkLst>
        </pc:picChg>
      </pc:sldChg>
      <pc:sldChg chg="addSp delSp modSp mod">
        <pc:chgData name="NYOMAN WIKANANDA SANTANA" userId="55dce392-62e2-4274-babd-de9d79ad15d4" providerId="ADAL" clId="{C92B752B-C83D-47CD-A55C-D49C3A4B57D9}" dt="2024-06-25T04:28:11.719" v="1218" actId="1076"/>
        <pc:sldMkLst>
          <pc:docMk/>
          <pc:sldMk cId="1015807362" sldId="258"/>
        </pc:sldMkLst>
        <pc:spChg chg="mod">
          <ac:chgData name="NYOMAN WIKANANDA SANTANA" userId="55dce392-62e2-4274-babd-de9d79ad15d4" providerId="ADAL" clId="{C92B752B-C83D-47CD-A55C-D49C3A4B57D9}" dt="2024-06-24T19:12:03.048" v="1135" actId="1076"/>
          <ac:spMkLst>
            <pc:docMk/>
            <pc:sldMk cId="1015807362" sldId="258"/>
            <ac:spMk id="2" creationId="{024A57BF-2F88-2C59-9B77-EFF49172BFEA}"/>
          </ac:spMkLst>
        </pc:spChg>
        <pc:spChg chg="del mod">
          <ac:chgData name="NYOMAN WIKANANDA SANTANA" userId="55dce392-62e2-4274-babd-de9d79ad15d4" providerId="ADAL" clId="{C92B752B-C83D-47CD-A55C-D49C3A4B57D9}" dt="2024-06-24T18:46:25.395" v="866" actId="478"/>
          <ac:spMkLst>
            <pc:docMk/>
            <pc:sldMk cId="1015807362" sldId="258"/>
            <ac:spMk id="4" creationId="{3CE00AD3-7039-3D3A-BD77-5584580B0DF1}"/>
          </ac:spMkLst>
        </pc:spChg>
        <pc:spChg chg="mod">
          <ac:chgData name="NYOMAN WIKANANDA SANTANA" userId="55dce392-62e2-4274-babd-de9d79ad15d4" providerId="ADAL" clId="{C92B752B-C83D-47CD-A55C-D49C3A4B57D9}" dt="2024-06-24T17:49:43.343" v="85" actId="404"/>
          <ac:spMkLst>
            <pc:docMk/>
            <pc:sldMk cId="1015807362" sldId="258"/>
            <ac:spMk id="16" creationId="{20BC2764-D708-9885-F629-717A114E5C8C}"/>
          </ac:spMkLst>
        </pc:spChg>
        <pc:spChg chg="mod">
          <ac:chgData name="NYOMAN WIKANANDA SANTANA" userId="55dce392-62e2-4274-babd-de9d79ad15d4" providerId="ADAL" clId="{C92B752B-C83D-47CD-A55C-D49C3A4B57D9}" dt="2024-06-24T18:29:51.121" v="773" actId="688"/>
          <ac:spMkLst>
            <pc:docMk/>
            <pc:sldMk cId="1015807362" sldId="258"/>
            <ac:spMk id="22" creationId="{5A433E0D-670F-2228-66BC-5035138A8B2D}"/>
          </ac:spMkLst>
        </pc:spChg>
        <pc:spChg chg="mod">
          <ac:chgData name="NYOMAN WIKANANDA SANTANA" userId="55dce392-62e2-4274-babd-de9d79ad15d4" providerId="ADAL" clId="{C92B752B-C83D-47CD-A55C-D49C3A4B57D9}" dt="2024-06-24T18:29:59.275" v="777" actId="113"/>
          <ac:spMkLst>
            <pc:docMk/>
            <pc:sldMk cId="1015807362" sldId="258"/>
            <ac:spMk id="23" creationId="{7D3595B0-4119-2BF8-C2F2-C7137F989C28}"/>
          </ac:spMkLst>
        </pc:spChg>
        <pc:spChg chg="mod">
          <ac:chgData name="NYOMAN WIKANANDA SANTANA" userId="55dce392-62e2-4274-babd-de9d79ad15d4" providerId="ADAL" clId="{C92B752B-C83D-47CD-A55C-D49C3A4B57D9}" dt="2024-06-25T04:28:11.719" v="1218" actId="1076"/>
          <ac:spMkLst>
            <pc:docMk/>
            <pc:sldMk cId="1015807362" sldId="258"/>
            <ac:spMk id="29" creationId="{8E0FF19D-FEC3-4930-328A-6B1D250E90CA}"/>
          </ac:spMkLst>
        </pc:spChg>
        <pc:spChg chg="mod">
          <ac:chgData name="NYOMAN WIKANANDA SANTANA" userId="55dce392-62e2-4274-babd-de9d79ad15d4" providerId="ADAL" clId="{C92B752B-C83D-47CD-A55C-D49C3A4B57D9}" dt="2024-06-24T19:12:08.413" v="1137" actId="1076"/>
          <ac:spMkLst>
            <pc:docMk/>
            <pc:sldMk cId="1015807362" sldId="258"/>
            <ac:spMk id="30" creationId="{42E62F1B-E3A9-1DDB-1DD2-5AE3E3693D8C}"/>
          </ac:spMkLst>
        </pc:spChg>
        <pc:picChg chg="add mod">
          <ac:chgData name="NYOMAN WIKANANDA SANTANA" userId="55dce392-62e2-4274-babd-de9d79ad15d4" providerId="ADAL" clId="{C92B752B-C83D-47CD-A55C-D49C3A4B57D9}" dt="2024-06-24T19:11:23.762" v="1119" actId="14100"/>
          <ac:picMkLst>
            <pc:docMk/>
            <pc:sldMk cId="1015807362" sldId="258"/>
            <ac:picMk id="3" creationId="{D11C5015-4F29-3526-D2F8-F3D18FFF0F32}"/>
          </ac:picMkLst>
        </pc:picChg>
        <pc:picChg chg="add mod">
          <ac:chgData name="NYOMAN WIKANANDA SANTANA" userId="55dce392-62e2-4274-babd-de9d79ad15d4" providerId="ADAL" clId="{C92B752B-C83D-47CD-A55C-D49C3A4B57D9}" dt="2024-06-24T19:11:28.026" v="1120" actId="1076"/>
          <ac:picMkLst>
            <pc:docMk/>
            <pc:sldMk cId="1015807362" sldId="258"/>
            <ac:picMk id="5" creationId="{8F491841-E5AE-C711-CD12-90B4AD1B4143}"/>
          </ac:picMkLst>
        </pc:picChg>
        <pc:picChg chg="add mod">
          <ac:chgData name="NYOMAN WIKANANDA SANTANA" userId="55dce392-62e2-4274-babd-de9d79ad15d4" providerId="ADAL" clId="{C92B752B-C83D-47CD-A55C-D49C3A4B57D9}" dt="2024-06-24T19:11:51.875" v="1129" actId="1037"/>
          <ac:picMkLst>
            <pc:docMk/>
            <pc:sldMk cId="1015807362" sldId="258"/>
            <ac:picMk id="6" creationId="{E633594B-223E-CDD7-5780-BF0D4F8538CB}"/>
          </ac:picMkLst>
        </pc:picChg>
        <pc:picChg chg="add mod">
          <ac:chgData name="NYOMAN WIKANANDA SANTANA" userId="55dce392-62e2-4274-babd-de9d79ad15d4" providerId="ADAL" clId="{C92B752B-C83D-47CD-A55C-D49C3A4B57D9}" dt="2024-06-24T19:11:35.969" v="1122" actId="1076"/>
          <ac:picMkLst>
            <pc:docMk/>
            <pc:sldMk cId="1015807362" sldId="258"/>
            <ac:picMk id="7" creationId="{D1EDD002-BC79-50DD-FAF4-8A327C9CE3E6}"/>
          </ac:picMkLst>
        </pc:picChg>
        <pc:picChg chg="add mod">
          <ac:chgData name="NYOMAN WIKANANDA SANTANA" userId="55dce392-62e2-4274-babd-de9d79ad15d4" providerId="ADAL" clId="{C92B752B-C83D-47CD-A55C-D49C3A4B57D9}" dt="2024-06-24T19:11:47.088" v="1126" actId="1038"/>
          <ac:picMkLst>
            <pc:docMk/>
            <pc:sldMk cId="1015807362" sldId="258"/>
            <ac:picMk id="8" creationId="{F9058120-0EF3-E1B3-A0BE-80B9E579384E}"/>
          </ac:picMkLst>
        </pc:picChg>
        <pc:picChg chg="add mod">
          <ac:chgData name="NYOMAN WIKANANDA SANTANA" userId="55dce392-62e2-4274-babd-de9d79ad15d4" providerId="ADAL" clId="{C92B752B-C83D-47CD-A55C-D49C3A4B57D9}" dt="2024-06-24T19:11:49.865" v="1128" actId="1036"/>
          <ac:picMkLst>
            <pc:docMk/>
            <pc:sldMk cId="1015807362" sldId="258"/>
            <ac:picMk id="9" creationId="{42A29A5E-E2D5-313A-4E27-E3AC0EA1B964}"/>
          </ac:picMkLst>
        </pc:picChg>
        <pc:picChg chg="del mod">
          <ac:chgData name="NYOMAN WIKANANDA SANTANA" userId="55dce392-62e2-4274-babd-de9d79ad15d4" providerId="ADAL" clId="{C92B752B-C83D-47CD-A55C-D49C3A4B57D9}" dt="2024-06-24T18:26:01.239" v="768" actId="478"/>
          <ac:picMkLst>
            <pc:docMk/>
            <pc:sldMk cId="1015807362" sldId="258"/>
            <ac:picMk id="10" creationId="{C76AE7B6-C498-58F2-664C-71C8AF7E8573}"/>
          </ac:picMkLst>
        </pc:picChg>
        <pc:picChg chg="mod">
          <ac:chgData name="NYOMAN WIKANANDA SANTANA" userId="55dce392-62e2-4274-babd-de9d79ad15d4" providerId="ADAL" clId="{C92B752B-C83D-47CD-A55C-D49C3A4B57D9}" dt="2024-06-24T19:12:00.860" v="1133" actId="1076"/>
          <ac:picMkLst>
            <pc:docMk/>
            <pc:sldMk cId="1015807362" sldId="258"/>
            <ac:picMk id="11" creationId="{5D5846AE-AB87-6A78-915B-8219E64F7DDF}"/>
          </ac:picMkLst>
        </pc:picChg>
        <pc:picChg chg="del">
          <ac:chgData name="NYOMAN WIKANANDA SANTANA" userId="55dce392-62e2-4274-babd-de9d79ad15d4" providerId="ADAL" clId="{C92B752B-C83D-47CD-A55C-D49C3A4B57D9}" dt="2024-06-24T18:21:42.750" v="729" actId="478"/>
          <ac:picMkLst>
            <pc:docMk/>
            <pc:sldMk cId="1015807362" sldId="258"/>
            <ac:picMk id="1026" creationId="{7749468E-402A-05B4-6FE7-1BAA1BA1272B}"/>
          </ac:picMkLst>
        </pc:picChg>
        <pc:picChg chg="del">
          <ac:chgData name="NYOMAN WIKANANDA SANTANA" userId="55dce392-62e2-4274-babd-de9d79ad15d4" providerId="ADAL" clId="{C92B752B-C83D-47CD-A55C-D49C3A4B57D9}" dt="2024-06-24T18:22:05.616" v="734" actId="478"/>
          <ac:picMkLst>
            <pc:docMk/>
            <pc:sldMk cId="1015807362" sldId="258"/>
            <ac:picMk id="1028" creationId="{B2A30A75-300C-E037-DE85-D3E7DB82B260}"/>
          </ac:picMkLst>
        </pc:picChg>
        <pc:picChg chg="del">
          <ac:chgData name="NYOMAN WIKANANDA SANTANA" userId="55dce392-62e2-4274-babd-de9d79ad15d4" providerId="ADAL" clId="{C92B752B-C83D-47CD-A55C-D49C3A4B57D9}" dt="2024-06-24T18:22:20.452" v="739" actId="478"/>
          <ac:picMkLst>
            <pc:docMk/>
            <pc:sldMk cId="1015807362" sldId="258"/>
            <ac:picMk id="1030" creationId="{83B45ED1-7196-8705-4AB0-FA3FD446EBE6}"/>
          </ac:picMkLst>
        </pc:picChg>
        <pc:picChg chg="del">
          <ac:chgData name="NYOMAN WIKANANDA SANTANA" userId="55dce392-62e2-4274-babd-de9d79ad15d4" providerId="ADAL" clId="{C92B752B-C83D-47CD-A55C-D49C3A4B57D9}" dt="2024-06-24T18:22:54.864" v="749" actId="478"/>
          <ac:picMkLst>
            <pc:docMk/>
            <pc:sldMk cId="1015807362" sldId="258"/>
            <ac:picMk id="1032" creationId="{D24858F6-BA62-BD0A-1C1C-739CCA49227B}"/>
          </ac:picMkLst>
        </pc:picChg>
        <pc:picChg chg="del">
          <ac:chgData name="NYOMAN WIKANANDA SANTANA" userId="55dce392-62e2-4274-babd-de9d79ad15d4" providerId="ADAL" clId="{C92B752B-C83D-47CD-A55C-D49C3A4B57D9}" dt="2024-06-24T18:23:16.176" v="754" actId="478"/>
          <ac:picMkLst>
            <pc:docMk/>
            <pc:sldMk cId="1015807362" sldId="258"/>
            <ac:picMk id="1034" creationId="{A0AE63AD-DC75-2A22-4F2A-A6BEF03BF7FD}"/>
          </ac:picMkLst>
        </pc:picChg>
        <pc:picChg chg="del">
          <ac:chgData name="NYOMAN WIKANANDA SANTANA" userId="55dce392-62e2-4274-babd-de9d79ad15d4" providerId="ADAL" clId="{C92B752B-C83D-47CD-A55C-D49C3A4B57D9}" dt="2024-06-24T18:23:35.966" v="763" actId="478"/>
          <ac:picMkLst>
            <pc:docMk/>
            <pc:sldMk cId="1015807362" sldId="258"/>
            <ac:picMk id="1036" creationId="{EF847577-E1F6-1AD8-492D-4FDBCB13E653}"/>
          </ac:picMkLst>
        </pc:picChg>
      </pc:sldChg>
      <pc:sldChg chg="modSp mod">
        <pc:chgData name="NYOMAN WIKANANDA SANTANA" userId="55dce392-62e2-4274-babd-de9d79ad15d4" providerId="ADAL" clId="{C92B752B-C83D-47CD-A55C-D49C3A4B57D9}" dt="2024-06-24T18:48:31.664" v="874" actId="27636"/>
        <pc:sldMkLst>
          <pc:docMk/>
          <pc:sldMk cId="148218314" sldId="260"/>
        </pc:sldMkLst>
        <pc:spChg chg="mod">
          <ac:chgData name="NYOMAN WIKANANDA SANTANA" userId="55dce392-62e2-4274-babd-de9d79ad15d4" providerId="ADAL" clId="{C92B752B-C83D-47CD-A55C-D49C3A4B57D9}" dt="2024-06-24T17:16:13.758" v="5" actId="113"/>
          <ac:spMkLst>
            <pc:docMk/>
            <pc:sldMk cId="148218314" sldId="260"/>
            <ac:spMk id="2" creationId="{C817BD75-E836-5A15-3A97-17EB3F1B785C}"/>
          </ac:spMkLst>
        </pc:spChg>
        <pc:spChg chg="mod">
          <ac:chgData name="NYOMAN WIKANANDA SANTANA" userId="55dce392-62e2-4274-babd-de9d79ad15d4" providerId="ADAL" clId="{C92B752B-C83D-47CD-A55C-D49C3A4B57D9}" dt="2024-06-24T18:48:31.664" v="874" actId="27636"/>
          <ac:spMkLst>
            <pc:docMk/>
            <pc:sldMk cId="148218314" sldId="260"/>
            <ac:spMk id="3" creationId="{D83058D1-CF38-C61A-6576-B55830202B19}"/>
          </ac:spMkLst>
        </pc:spChg>
      </pc:sldChg>
      <pc:sldChg chg="addSp delSp modSp mod">
        <pc:chgData name="NYOMAN WIKANANDA SANTANA" userId="55dce392-62e2-4274-babd-de9d79ad15d4" providerId="ADAL" clId="{C92B752B-C83D-47CD-A55C-D49C3A4B57D9}" dt="2024-06-24T19:04:51.816" v="1102" actId="113"/>
        <pc:sldMkLst>
          <pc:docMk/>
          <pc:sldMk cId="2954547097" sldId="265"/>
        </pc:sldMkLst>
        <pc:spChg chg="add mod">
          <ac:chgData name="NYOMAN WIKANANDA SANTANA" userId="55dce392-62e2-4274-babd-de9d79ad15d4" providerId="ADAL" clId="{C92B752B-C83D-47CD-A55C-D49C3A4B57D9}" dt="2024-06-24T18:56:34.426" v="1037" actId="1076"/>
          <ac:spMkLst>
            <pc:docMk/>
            <pc:sldMk cId="2954547097" sldId="265"/>
            <ac:spMk id="2" creationId="{6BB652C9-3928-B9A6-598F-FE73EE719BD9}"/>
          </ac:spMkLst>
        </pc:spChg>
        <pc:spChg chg="del">
          <ac:chgData name="NYOMAN WIKANANDA SANTANA" userId="55dce392-62e2-4274-babd-de9d79ad15d4" providerId="ADAL" clId="{C92B752B-C83D-47CD-A55C-D49C3A4B57D9}" dt="2024-06-24T17:22:39.303" v="16" actId="478"/>
          <ac:spMkLst>
            <pc:docMk/>
            <pc:sldMk cId="2954547097" sldId="265"/>
            <ac:spMk id="4" creationId="{AAE7223D-6785-CC0C-1495-DABA0B98E5FC}"/>
          </ac:spMkLst>
        </pc:spChg>
        <pc:spChg chg="add mod">
          <ac:chgData name="NYOMAN WIKANANDA SANTANA" userId="55dce392-62e2-4274-babd-de9d79ad15d4" providerId="ADAL" clId="{C92B752B-C83D-47CD-A55C-D49C3A4B57D9}" dt="2024-06-24T19:04:51.816" v="1102" actId="113"/>
          <ac:spMkLst>
            <pc:docMk/>
            <pc:sldMk cId="2954547097" sldId="265"/>
            <ac:spMk id="6" creationId="{CD4ACBC7-BF75-E719-DA2E-D6204FBCB861}"/>
          </ac:spMkLst>
        </pc:spChg>
        <pc:spChg chg="add mod">
          <ac:chgData name="NYOMAN WIKANANDA SANTANA" userId="55dce392-62e2-4274-babd-de9d79ad15d4" providerId="ADAL" clId="{C92B752B-C83D-47CD-A55C-D49C3A4B57D9}" dt="2024-06-24T19:02:43.648" v="1088" actId="1076"/>
          <ac:spMkLst>
            <pc:docMk/>
            <pc:sldMk cId="2954547097" sldId="265"/>
            <ac:spMk id="7" creationId="{4ABB1F57-AC4C-E7A2-B5F3-2B303948EF2E}"/>
          </ac:spMkLst>
        </pc:spChg>
        <pc:graphicFrameChg chg="del">
          <ac:chgData name="NYOMAN WIKANANDA SANTANA" userId="55dce392-62e2-4274-babd-de9d79ad15d4" providerId="ADAL" clId="{C92B752B-C83D-47CD-A55C-D49C3A4B57D9}" dt="2024-06-24T18:56:10.424" v="998" actId="478"/>
          <ac:graphicFrameMkLst>
            <pc:docMk/>
            <pc:sldMk cId="2954547097" sldId="265"/>
            <ac:graphicFrameMk id="5" creationId="{1F5E5C2C-8CC1-7E98-7E6F-0A6609257DC1}"/>
          </ac:graphicFrameMkLst>
        </pc:graphicFrameChg>
        <pc:picChg chg="add mod">
          <ac:chgData name="NYOMAN WIKANANDA SANTANA" userId="55dce392-62e2-4274-babd-de9d79ad15d4" providerId="ADAL" clId="{C92B752B-C83D-47CD-A55C-D49C3A4B57D9}" dt="2024-06-24T19:02:37.835" v="1087" actId="1076"/>
          <ac:picMkLst>
            <pc:docMk/>
            <pc:sldMk cId="2954547097" sldId="265"/>
            <ac:picMk id="9" creationId="{847BE344-0E74-595F-D653-4212B36AAE62}"/>
          </ac:picMkLst>
        </pc:picChg>
        <pc:picChg chg="add mod">
          <ac:chgData name="NYOMAN WIKANANDA SANTANA" userId="55dce392-62e2-4274-babd-de9d79ad15d4" providerId="ADAL" clId="{C92B752B-C83D-47CD-A55C-D49C3A4B57D9}" dt="2024-06-24T19:02:37.835" v="1087" actId="1076"/>
          <ac:picMkLst>
            <pc:docMk/>
            <pc:sldMk cId="2954547097" sldId="265"/>
            <ac:picMk id="11" creationId="{1E0DE74D-F97C-62CB-0CDC-C147A66F5AED}"/>
          </ac:picMkLst>
        </pc:picChg>
        <pc:picChg chg="add mod">
          <ac:chgData name="NYOMAN WIKANANDA SANTANA" userId="55dce392-62e2-4274-babd-de9d79ad15d4" providerId="ADAL" clId="{C92B752B-C83D-47CD-A55C-D49C3A4B57D9}" dt="2024-06-24T19:02:37.835" v="1087" actId="1076"/>
          <ac:picMkLst>
            <pc:docMk/>
            <pc:sldMk cId="2954547097" sldId="265"/>
            <ac:picMk id="13" creationId="{9F609CEF-D8C4-EA27-456D-D1AE570BFDED}"/>
          </ac:picMkLst>
        </pc:picChg>
        <pc:picChg chg="add mod">
          <ac:chgData name="NYOMAN WIKANANDA SANTANA" userId="55dce392-62e2-4274-babd-de9d79ad15d4" providerId="ADAL" clId="{C92B752B-C83D-47CD-A55C-D49C3A4B57D9}" dt="2024-06-24T19:02:37.835" v="1087" actId="1076"/>
          <ac:picMkLst>
            <pc:docMk/>
            <pc:sldMk cId="2954547097" sldId="265"/>
            <ac:picMk id="15" creationId="{ACCC8B2A-513E-B390-7DE9-DA84EFE0C377}"/>
          </ac:picMkLst>
        </pc:picChg>
      </pc:sldChg>
      <pc:sldChg chg="modSp mod">
        <pc:chgData name="NYOMAN WIKANANDA SANTANA" userId="55dce392-62e2-4274-babd-de9d79ad15d4" providerId="ADAL" clId="{C92B752B-C83D-47CD-A55C-D49C3A4B57D9}" dt="2024-06-24T19:04:37.005" v="1094" actId="20577"/>
        <pc:sldMkLst>
          <pc:docMk/>
          <pc:sldMk cId="3209297344" sldId="266"/>
        </pc:sldMkLst>
        <pc:spChg chg="mod">
          <ac:chgData name="NYOMAN WIKANANDA SANTANA" userId="55dce392-62e2-4274-babd-de9d79ad15d4" providerId="ADAL" clId="{C92B752B-C83D-47CD-A55C-D49C3A4B57D9}" dt="2024-06-24T17:18:54.103" v="13" actId="2711"/>
          <ac:spMkLst>
            <pc:docMk/>
            <pc:sldMk cId="3209297344" sldId="266"/>
            <ac:spMk id="2" creationId="{C817BD75-E836-5A15-3A97-17EB3F1B785C}"/>
          </ac:spMkLst>
        </pc:spChg>
        <pc:spChg chg="mod">
          <ac:chgData name="NYOMAN WIKANANDA SANTANA" userId="55dce392-62e2-4274-babd-de9d79ad15d4" providerId="ADAL" clId="{C92B752B-C83D-47CD-A55C-D49C3A4B57D9}" dt="2024-06-24T19:04:37.005" v="1094" actId="20577"/>
          <ac:spMkLst>
            <pc:docMk/>
            <pc:sldMk cId="3209297344" sldId="266"/>
            <ac:spMk id="3" creationId="{D83058D1-CF38-C61A-6576-B55830202B19}"/>
          </ac:spMkLst>
        </pc:spChg>
      </pc:sldChg>
      <pc:sldChg chg="modSp mod">
        <pc:chgData name="NYOMAN WIKANANDA SANTANA" userId="55dce392-62e2-4274-babd-de9d79ad15d4" providerId="ADAL" clId="{C92B752B-C83D-47CD-A55C-D49C3A4B57D9}" dt="2024-06-24T19:03:27.240" v="1092" actId="27636"/>
        <pc:sldMkLst>
          <pc:docMk/>
          <pc:sldMk cId="3240701322" sldId="269"/>
        </pc:sldMkLst>
        <pc:spChg chg="mod">
          <ac:chgData name="NYOMAN WIKANANDA SANTANA" userId="55dce392-62e2-4274-babd-de9d79ad15d4" providerId="ADAL" clId="{C92B752B-C83D-47CD-A55C-D49C3A4B57D9}" dt="2024-06-24T17:35:07.050" v="59" actId="2711"/>
          <ac:spMkLst>
            <pc:docMk/>
            <pc:sldMk cId="3240701322" sldId="269"/>
            <ac:spMk id="2" creationId="{C817BD75-E836-5A15-3A97-17EB3F1B785C}"/>
          </ac:spMkLst>
        </pc:spChg>
        <pc:spChg chg="mod">
          <ac:chgData name="NYOMAN WIKANANDA SANTANA" userId="55dce392-62e2-4274-babd-de9d79ad15d4" providerId="ADAL" clId="{C92B752B-C83D-47CD-A55C-D49C3A4B57D9}" dt="2024-06-24T19:03:27.240" v="1092" actId="27636"/>
          <ac:spMkLst>
            <pc:docMk/>
            <pc:sldMk cId="3240701322" sldId="269"/>
            <ac:spMk id="3" creationId="{D83058D1-CF38-C61A-6576-B55830202B19}"/>
          </ac:spMkLst>
        </pc:spChg>
      </pc:sldChg>
      <pc:sldChg chg="modSp mod modShow">
        <pc:chgData name="NYOMAN WIKANANDA SANTANA" userId="55dce392-62e2-4274-babd-de9d79ad15d4" providerId="ADAL" clId="{C92B752B-C83D-47CD-A55C-D49C3A4B57D9}" dt="2024-06-24T17:51:42.794" v="86" actId="729"/>
        <pc:sldMkLst>
          <pc:docMk/>
          <pc:sldMk cId="490561142" sldId="273"/>
        </pc:sldMkLst>
        <pc:spChg chg="mod">
          <ac:chgData name="NYOMAN WIKANANDA SANTANA" userId="55dce392-62e2-4274-babd-de9d79ad15d4" providerId="ADAL" clId="{C92B752B-C83D-47CD-A55C-D49C3A4B57D9}" dt="2024-06-24T17:35:31.147" v="66" actId="2711"/>
          <ac:spMkLst>
            <pc:docMk/>
            <pc:sldMk cId="490561142" sldId="273"/>
            <ac:spMk id="2" creationId="{C817BD75-E836-5A15-3A97-17EB3F1B785C}"/>
          </ac:spMkLst>
        </pc:spChg>
        <pc:spChg chg="mod">
          <ac:chgData name="NYOMAN WIKANANDA SANTANA" userId="55dce392-62e2-4274-babd-de9d79ad15d4" providerId="ADAL" clId="{C92B752B-C83D-47CD-A55C-D49C3A4B57D9}" dt="2024-06-24T17:36:10.108" v="74" actId="113"/>
          <ac:spMkLst>
            <pc:docMk/>
            <pc:sldMk cId="490561142" sldId="273"/>
            <ac:spMk id="3" creationId="{D83058D1-CF38-C61A-6576-B55830202B19}"/>
          </ac:spMkLst>
        </pc:spChg>
      </pc:sldChg>
      <pc:sldChg chg="modSp">
        <pc:chgData name="NYOMAN WIKANANDA SANTANA" userId="55dce392-62e2-4274-babd-de9d79ad15d4" providerId="ADAL" clId="{C92B752B-C83D-47CD-A55C-D49C3A4B57D9}" dt="2024-06-24T19:15:29.060" v="1140" actId="1076"/>
        <pc:sldMkLst>
          <pc:docMk/>
          <pc:sldMk cId="755413342" sldId="277"/>
        </pc:sldMkLst>
        <pc:spChg chg="mod">
          <ac:chgData name="NYOMAN WIKANANDA SANTANA" userId="55dce392-62e2-4274-babd-de9d79ad15d4" providerId="ADAL" clId="{C92B752B-C83D-47CD-A55C-D49C3A4B57D9}" dt="2024-06-24T19:15:29.060" v="1140" actId="1076"/>
          <ac:spMkLst>
            <pc:docMk/>
            <pc:sldMk cId="755413342" sldId="277"/>
            <ac:spMk id="7" creationId="{B792FE56-6006-3262-9764-11EFE5CF21EE}"/>
          </ac:spMkLst>
        </pc:spChg>
        <pc:spChg chg="mod">
          <ac:chgData name="NYOMAN WIKANANDA SANTANA" userId="55dce392-62e2-4274-babd-de9d79ad15d4" providerId="ADAL" clId="{C92B752B-C83D-47CD-A55C-D49C3A4B57D9}" dt="2024-06-24T19:15:29.060" v="1140" actId="1076"/>
          <ac:spMkLst>
            <pc:docMk/>
            <pc:sldMk cId="755413342" sldId="277"/>
            <ac:spMk id="8" creationId="{DED94E88-3B64-DE53-28A8-C2213A275B24}"/>
          </ac:spMkLst>
        </pc:spChg>
        <pc:picChg chg="mod">
          <ac:chgData name="NYOMAN WIKANANDA SANTANA" userId="55dce392-62e2-4274-babd-de9d79ad15d4" providerId="ADAL" clId="{C92B752B-C83D-47CD-A55C-D49C3A4B57D9}" dt="2024-06-24T19:15:29.060" v="1140" actId="1076"/>
          <ac:picMkLst>
            <pc:docMk/>
            <pc:sldMk cId="755413342" sldId="277"/>
            <ac:picMk id="1028" creationId="{539398A3-EF79-F6D7-C3CB-88BC6FE63B53}"/>
          </ac:picMkLst>
        </pc:picChg>
        <pc:picChg chg="mod">
          <ac:chgData name="NYOMAN WIKANANDA SANTANA" userId="55dce392-62e2-4274-babd-de9d79ad15d4" providerId="ADAL" clId="{C92B752B-C83D-47CD-A55C-D49C3A4B57D9}" dt="2024-06-24T19:15:29.060" v="1140" actId="1076"/>
          <ac:picMkLst>
            <pc:docMk/>
            <pc:sldMk cId="755413342" sldId="277"/>
            <ac:picMk id="1030" creationId="{09B67A07-22CD-3FF6-7FC9-89BB3B0987B2}"/>
          </ac:picMkLst>
        </pc:picChg>
        <pc:picChg chg="mod">
          <ac:chgData name="NYOMAN WIKANANDA SANTANA" userId="55dce392-62e2-4274-babd-de9d79ad15d4" providerId="ADAL" clId="{C92B752B-C83D-47CD-A55C-D49C3A4B57D9}" dt="2024-06-24T19:15:29.060" v="1140" actId="1076"/>
          <ac:picMkLst>
            <pc:docMk/>
            <pc:sldMk cId="755413342" sldId="277"/>
            <ac:picMk id="1032" creationId="{2067308A-E8F1-8C4F-BABF-656F4EBB3285}"/>
          </ac:picMkLst>
        </pc:picChg>
        <pc:picChg chg="mod">
          <ac:chgData name="NYOMAN WIKANANDA SANTANA" userId="55dce392-62e2-4274-babd-de9d79ad15d4" providerId="ADAL" clId="{C92B752B-C83D-47CD-A55C-D49C3A4B57D9}" dt="2024-06-24T19:15:29.060" v="1140" actId="1076"/>
          <ac:picMkLst>
            <pc:docMk/>
            <pc:sldMk cId="755413342" sldId="277"/>
            <ac:picMk id="1034" creationId="{6DE1BB6B-FC6C-A90F-1B62-DF00B72D4299}"/>
          </ac:picMkLst>
        </pc:picChg>
        <pc:picChg chg="mod">
          <ac:chgData name="NYOMAN WIKANANDA SANTANA" userId="55dce392-62e2-4274-babd-de9d79ad15d4" providerId="ADAL" clId="{C92B752B-C83D-47CD-A55C-D49C3A4B57D9}" dt="2024-06-24T19:15:29.060" v="1140" actId="1076"/>
          <ac:picMkLst>
            <pc:docMk/>
            <pc:sldMk cId="755413342" sldId="277"/>
            <ac:picMk id="1036" creationId="{DAAFA3B2-1529-3AA3-DDDE-A25FEF8D9BB5}"/>
          </ac:picMkLst>
        </pc:picChg>
        <pc:picChg chg="mod">
          <ac:chgData name="NYOMAN WIKANANDA SANTANA" userId="55dce392-62e2-4274-babd-de9d79ad15d4" providerId="ADAL" clId="{C92B752B-C83D-47CD-A55C-D49C3A4B57D9}" dt="2024-06-24T19:15:29.060" v="1140" actId="1076"/>
          <ac:picMkLst>
            <pc:docMk/>
            <pc:sldMk cId="755413342" sldId="277"/>
            <ac:picMk id="1038" creationId="{6E00A6FA-C499-587C-16E6-A4C514713471}"/>
          </ac:picMkLst>
        </pc:picChg>
        <pc:picChg chg="mod">
          <ac:chgData name="NYOMAN WIKANANDA SANTANA" userId="55dce392-62e2-4274-babd-de9d79ad15d4" providerId="ADAL" clId="{C92B752B-C83D-47CD-A55C-D49C3A4B57D9}" dt="2024-06-24T19:15:29.060" v="1140" actId="1076"/>
          <ac:picMkLst>
            <pc:docMk/>
            <pc:sldMk cId="755413342" sldId="277"/>
            <ac:picMk id="1040" creationId="{E77EA7AF-FAEC-6C52-4119-86F47DE1ABBE}"/>
          </ac:picMkLst>
        </pc:picChg>
        <pc:picChg chg="mod">
          <ac:chgData name="NYOMAN WIKANANDA SANTANA" userId="55dce392-62e2-4274-babd-de9d79ad15d4" providerId="ADAL" clId="{C92B752B-C83D-47CD-A55C-D49C3A4B57D9}" dt="2024-06-24T19:15:29.060" v="1140" actId="1076"/>
          <ac:picMkLst>
            <pc:docMk/>
            <pc:sldMk cId="755413342" sldId="277"/>
            <ac:picMk id="1042" creationId="{9533ED0E-977C-9B44-7406-F0208E350DC3}"/>
          </ac:picMkLst>
        </pc:picChg>
        <pc:picChg chg="mod">
          <ac:chgData name="NYOMAN WIKANANDA SANTANA" userId="55dce392-62e2-4274-babd-de9d79ad15d4" providerId="ADAL" clId="{C92B752B-C83D-47CD-A55C-D49C3A4B57D9}" dt="2024-06-24T19:15:29.060" v="1140" actId="1076"/>
          <ac:picMkLst>
            <pc:docMk/>
            <pc:sldMk cId="755413342" sldId="277"/>
            <ac:picMk id="1044" creationId="{63FDAB27-573A-7248-69CD-05466A360078}"/>
          </ac:picMkLst>
        </pc:picChg>
        <pc:picChg chg="mod">
          <ac:chgData name="NYOMAN WIKANANDA SANTANA" userId="55dce392-62e2-4274-babd-de9d79ad15d4" providerId="ADAL" clId="{C92B752B-C83D-47CD-A55C-D49C3A4B57D9}" dt="2024-06-24T19:15:29.060" v="1140" actId="1076"/>
          <ac:picMkLst>
            <pc:docMk/>
            <pc:sldMk cId="755413342" sldId="277"/>
            <ac:picMk id="1046" creationId="{373F21D8-FB7A-FC1F-F2B3-7A505C754FE2}"/>
          </ac:picMkLst>
        </pc:picChg>
        <pc:cxnChg chg="mod">
          <ac:chgData name="NYOMAN WIKANANDA SANTANA" userId="55dce392-62e2-4274-babd-de9d79ad15d4" providerId="ADAL" clId="{C92B752B-C83D-47CD-A55C-D49C3A4B57D9}" dt="2024-06-24T19:15:29.060" v="1140" actId="1076"/>
          <ac:cxnSpMkLst>
            <pc:docMk/>
            <pc:sldMk cId="755413342" sldId="277"/>
            <ac:cxnSpMk id="6" creationId="{BAA0CDD7-6C94-6FF8-C996-21E661E7271A}"/>
          </ac:cxnSpMkLst>
        </pc:cxnChg>
      </pc:sldChg>
      <pc:sldChg chg="addSp modSp mod">
        <pc:chgData name="NYOMAN WIKANANDA SANTANA" userId="55dce392-62e2-4274-babd-de9d79ad15d4" providerId="ADAL" clId="{C92B752B-C83D-47CD-A55C-D49C3A4B57D9}" dt="2024-06-24T18:34:26.843" v="861" actId="1076"/>
        <pc:sldMkLst>
          <pc:docMk/>
          <pc:sldMk cId="2490237030" sldId="278"/>
        </pc:sldMkLst>
        <pc:spChg chg="add mod">
          <ac:chgData name="NYOMAN WIKANANDA SANTANA" userId="55dce392-62e2-4274-babd-de9d79ad15d4" providerId="ADAL" clId="{C92B752B-C83D-47CD-A55C-D49C3A4B57D9}" dt="2024-06-24T18:34:26.843" v="861" actId="1076"/>
          <ac:spMkLst>
            <pc:docMk/>
            <pc:sldMk cId="2490237030" sldId="278"/>
            <ac:spMk id="4" creationId="{C6092948-9902-DB8E-2FEF-E1BF92804D31}"/>
          </ac:spMkLst>
        </pc:spChg>
        <pc:spChg chg="add mod">
          <ac:chgData name="NYOMAN WIKANANDA SANTANA" userId="55dce392-62e2-4274-babd-de9d79ad15d4" providerId="ADAL" clId="{C92B752B-C83D-47CD-A55C-D49C3A4B57D9}" dt="2024-06-24T18:34:19.107" v="860" actId="1076"/>
          <ac:spMkLst>
            <pc:docMk/>
            <pc:sldMk cId="2490237030" sldId="278"/>
            <ac:spMk id="5" creationId="{2AF93756-A7D9-585A-0C79-C1422FC8FA9F}"/>
          </ac:spMkLst>
        </pc:spChg>
        <pc:picChg chg="mod">
          <ac:chgData name="NYOMAN WIKANANDA SANTANA" userId="55dce392-62e2-4274-babd-de9d79ad15d4" providerId="ADAL" clId="{C92B752B-C83D-47CD-A55C-D49C3A4B57D9}" dt="2024-06-24T18:33:23.902" v="802" actId="1076"/>
          <ac:picMkLst>
            <pc:docMk/>
            <pc:sldMk cId="2490237030" sldId="278"/>
            <ac:picMk id="2" creationId="{648FD40A-B2FD-FF9B-BA29-9DC6425047BA}"/>
          </ac:picMkLst>
        </pc:picChg>
        <pc:picChg chg="mod">
          <ac:chgData name="NYOMAN WIKANANDA SANTANA" userId="55dce392-62e2-4274-babd-de9d79ad15d4" providerId="ADAL" clId="{C92B752B-C83D-47CD-A55C-D49C3A4B57D9}" dt="2024-06-24T18:33:23.902" v="802" actId="1076"/>
          <ac:picMkLst>
            <pc:docMk/>
            <pc:sldMk cId="2490237030" sldId="278"/>
            <ac:picMk id="3" creationId="{BDEBFAFB-7B7A-986E-CF68-BE1E5EC5E369}"/>
          </ac:picMkLst>
        </pc:picChg>
        <pc:picChg chg="mod">
          <ac:chgData name="NYOMAN WIKANANDA SANTANA" userId="55dce392-62e2-4274-babd-de9d79ad15d4" providerId="ADAL" clId="{C92B752B-C83D-47CD-A55C-D49C3A4B57D9}" dt="2024-06-24T18:33:23.902" v="802" actId="1076"/>
          <ac:picMkLst>
            <pc:docMk/>
            <pc:sldMk cId="2490237030" sldId="278"/>
            <ac:picMk id="6" creationId="{9E6F943E-F698-0A1F-9426-0E3F98B78AFB}"/>
          </ac:picMkLst>
        </pc:picChg>
        <pc:picChg chg="mod">
          <ac:chgData name="NYOMAN WIKANANDA SANTANA" userId="55dce392-62e2-4274-babd-de9d79ad15d4" providerId="ADAL" clId="{C92B752B-C83D-47CD-A55C-D49C3A4B57D9}" dt="2024-06-24T18:34:26.843" v="861" actId="1076"/>
          <ac:picMkLst>
            <pc:docMk/>
            <pc:sldMk cId="2490237030" sldId="278"/>
            <ac:picMk id="7" creationId="{E39AC662-06F2-76F4-A59B-F2538E46CBE2}"/>
          </ac:picMkLst>
        </pc:picChg>
      </pc:sldChg>
      <pc:sldChg chg="delSp mod modNotesTx">
        <pc:chgData name="NYOMAN WIKANANDA SANTANA" userId="55dce392-62e2-4274-babd-de9d79ad15d4" providerId="ADAL" clId="{C92B752B-C83D-47CD-A55C-D49C3A4B57D9}" dt="2024-06-24T19:25:41.224" v="1206" actId="20577"/>
        <pc:sldMkLst>
          <pc:docMk/>
          <pc:sldMk cId="4222964096" sldId="279"/>
        </pc:sldMkLst>
        <pc:spChg chg="del">
          <ac:chgData name="NYOMAN WIKANANDA SANTANA" userId="55dce392-62e2-4274-babd-de9d79ad15d4" providerId="ADAL" clId="{C92B752B-C83D-47CD-A55C-D49C3A4B57D9}" dt="2024-06-24T18:46:50.700" v="867" actId="478"/>
          <ac:spMkLst>
            <pc:docMk/>
            <pc:sldMk cId="4222964096" sldId="279"/>
            <ac:spMk id="4" creationId="{3CE00AD3-7039-3D3A-BD77-5584580B0DF1}"/>
          </ac:spMkLst>
        </pc:spChg>
      </pc:sldChg>
      <pc:sldChg chg="modSp add mod">
        <pc:chgData name="NYOMAN WIKANANDA SANTANA" userId="55dce392-62e2-4274-babd-de9d79ad15d4" providerId="ADAL" clId="{C92B752B-C83D-47CD-A55C-D49C3A4B57D9}" dt="2024-06-24T18:17:06.830" v="727" actId="113"/>
        <pc:sldMkLst>
          <pc:docMk/>
          <pc:sldMk cId="4147126973" sldId="280"/>
        </pc:sldMkLst>
        <pc:spChg chg="mod">
          <ac:chgData name="NYOMAN WIKANANDA SANTANA" userId="55dce392-62e2-4274-babd-de9d79ad15d4" providerId="ADAL" clId="{C92B752B-C83D-47CD-A55C-D49C3A4B57D9}" dt="2024-06-24T18:17:06.830" v="727" actId="113"/>
          <ac:spMkLst>
            <pc:docMk/>
            <pc:sldMk cId="4147126973" sldId="280"/>
            <ac:spMk id="3" creationId="{D83058D1-CF38-C61A-6576-B55830202B19}"/>
          </ac:spMkLst>
        </pc:spChg>
      </pc:sldChg>
      <pc:sldChg chg="add mod modShow">
        <pc:chgData name="NYOMAN WIKANANDA SANTANA" userId="55dce392-62e2-4274-babd-de9d79ad15d4" providerId="ADAL" clId="{C92B752B-C83D-47CD-A55C-D49C3A4B57D9}" dt="2024-06-24T18:21:58.585" v="733" actId="729"/>
        <pc:sldMkLst>
          <pc:docMk/>
          <pc:sldMk cId="2843431597" sldId="281"/>
        </pc:sldMkLst>
      </pc:sldChg>
      <pc:sldChg chg="addSp modSp mod">
        <pc:chgData name="NYOMAN WIKANANDA SANTANA" userId="55dce392-62e2-4274-babd-de9d79ad15d4" providerId="ADAL" clId="{C92B752B-C83D-47CD-A55C-D49C3A4B57D9}" dt="2024-06-24T19:04:59.883" v="1110" actId="20577"/>
        <pc:sldMkLst>
          <pc:docMk/>
          <pc:sldMk cId="2283689515" sldId="283"/>
        </pc:sldMkLst>
        <pc:spChg chg="mod">
          <ac:chgData name="NYOMAN WIKANANDA SANTANA" userId="55dce392-62e2-4274-babd-de9d79ad15d4" providerId="ADAL" clId="{C92B752B-C83D-47CD-A55C-D49C3A4B57D9}" dt="2024-06-24T18:53:06.015" v="892" actId="20577"/>
          <ac:spMkLst>
            <pc:docMk/>
            <pc:sldMk cId="2283689515" sldId="283"/>
            <ac:spMk id="2" creationId="{F6234501-4D0C-9132-DC6A-3CE4AAE878FB}"/>
          </ac:spMkLst>
        </pc:spChg>
        <pc:spChg chg="add mod">
          <ac:chgData name="NYOMAN WIKANANDA SANTANA" userId="55dce392-62e2-4274-babd-de9d79ad15d4" providerId="ADAL" clId="{C92B752B-C83D-47CD-A55C-D49C3A4B57D9}" dt="2024-06-24T18:53:56.661" v="935" actId="20577"/>
          <ac:spMkLst>
            <pc:docMk/>
            <pc:sldMk cId="2283689515" sldId="283"/>
            <ac:spMk id="6" creationId="{5C8A752A-6CA8-AE63-DCBD-96F119A149B3}"/>
          </ac:spMkLst>
        </pc:spChg>
        <pc:spChg chg="add mod">
          <ac:chgData name="NYOMAN WIKANANDA SANTANA" userId="55dce392-62e2-4274-babd-de9d79ad15d4" providerId="ADAL" clId="{C92B752B-C83D-47CD-A55C-D49C3A4B57D9}" dt="2024-06-24T19:04:59.883" v="1110" actId="20577"/>
          <ac:spMkLst>
            <pc:docMk/>
            <pc:sldMk cId="2283689515" sldId="283"/>
            <ac:spMk id="8" creationId="{50386007-5CE3-8D99-01BD-6C603ACFD819}"/>
          </ac:spMkLst>
        </pc:spChg>
        <pc:spChg chg="add mod">
          <ac:chgData name="NYOMAN WIKANANDA SANTANA" userId="55dce392-62e2-4274-babd-de9d79ad15d4" providerId="ADAL" clId="{C92B752B-C83D-47CD-A55C-D49C3A4B57D9}" dt="2024-06-24T18:55:31.521" v="982" actId="1076"/>
          <ac:spMkLst>
            <pc:docMk/>
            <pc:sldMk cId="2283689515" sldId="283"/>
            <ac:spMk id="10" creationId="{DCD57374-EFB8-48AE-0781-DF85B87C4FD8}"/>
          </ac:spMkLst>
        </pc:spChg>
        <pc:picChg chg="mod">
          <ac:chgData name="NYOMAN WIKANANDA SANTANA" userId="55dce392-62e2-4274-babd-de9d79ad15d4" providerId="ADAL" clId="{C92B752B-C83D-47CD-A55C-D49C3A4B57D9}" dt="2024-06-24T18:52:23.538" v="880" actId="1076"/>
          <ac:picMkLst>
            <pc:docMk/>
            <pc:sldMk cId="2283689515" sldId="283"/>
            <ac:picMk id="5" creationId="{AC720758-2359-8F4D-5452-B369C6E50C44}"/>
          </ac:picMkLst>
        </pc:picChg>
        <pc:picChg chg="mod">
          <ac:chgData name="NYOMAN WIKANANDA SANTANA" userId="55dce392-62e2-4274-babd-de9d79ad15d4" providerId="ADAL" clId="{C92B752B-C83D-47CD-A55C-D49C3A4B57D9}" dt="2024-06-24T18:52:23.538" v="880" actId="1076"/>
          <ac:picMkLst>
            <pc:docMk/>
            <pc:sldMk cId="2283689515" sldId="283"/>
            <ac:picMk id="7" creationId="{44C80951-77AB-41DF-D457-085C79EDB47B}"/>
          </ac:picMkLst>
        </pc:picChg>
        <pc:picChg chg="mod">
          <ac:chgData name="NYOMAN WIKANANDA SANTANA" userId="55dce392-62e2-4274-babd-de9d79ad15d4" providerId="ADAL" clId="{C92B752B-C83D-47CD-A55C-D49C3A4B57D9}" dt="2024-06-24T18:52:23.538" v="880" actId="1076"/>
          <ac:picMkLst>
            <pc:docMk/>
            <pc:sldMk cId="2283689515" sldId="283"/>
            <ac:picMk id="9" creationId="{8A128EAC-2E0E-2E21-76AF-44546362B93E}"/>
          </ac:picMkLst>
        </pc:picChg>
        <pc:picChg chg="mod">
          <ac:chgData name="NYOMAN WIKANANDA SANTANA" userId="55dce392-62e2-4274-babd-de9d79ad15d4" providerId="ADAL" clId="{C92B752B-C83D-47CD-A55C-D49C3A4B57D9}" dt="2024-06-24T18:52:23.538" v="880" actId="1076"/>
          <ac:picMkLst>
            <pc:docMk/>
            <pc:sldMk cId="2283689515" sldId="283"/>
            <ac:picMk id="11" creationId="{8274ABD0-3108-C74E-B73A-380D07BB5F2A}"/>
          </ac:picMkLst>
        </pc:picChg>
      </pc:sldChg>
      <pc:sldChg chg="modSp add mod">
        <pc:chgData name="NYOMAN WIKANANDA SANTANA" userId="55dce392-62e2-4274-babd-de9d79ad15d4" providerId="ADAL" clId="{C92B752B-C83D-47CD-A55C-D49C3A4B57D9}" dt="2024-06-24T18:56:06.448" v="997" actId="20577"/>
        <pc:sldMkLst>
          <pc:docMk/>
          <pc:sldMk cId="2181346297" sldId="284"/>
        </pc:sldMkLst>
        <pc:spChg chg="mod">
          <ac:chgData name="NYOMAN WIKANANDA SANTANA" userId="55dce392-62e2-4274-babd-de9d79ad15d4" providerId="ADAL" clId="{C92B752B-C83D-47CD-A55C-D49C3A4B57D9}" dt="2024-06-24T18:56:06.448" v="997" actId="20577"/>
          <ac:spMkLst>
            <pc:docMk/>
            <pc:sldMk cId="2181346297" sldId="284"/>
            <ac:spMk id="3" creationId="{651AC74F-9895-C807-BC63-9844C76284D4}"/>
          </ac:spMkLst>
        </pc:spChg>
      </pc:sldChg>
      <pc:sldChg chg="modSp add del mod">
        <pc:chgData name="NYOMAN WIKANANDA SANTANA" userId="55dce392-62e2-4274-babd-de9d79ad15d4" providerId="ADAL" clId="{C92B752B-C83D-47CD-A55C-D49C3A4B57D9}" dt="2024-06-24T19:08:36.741" v="1115" actId="47"/>
        <pc:sldMkLst>
          <pc:docMk/>
          <pc:sldMk cId="4237772272" sldId="285"/>
        </pc:sldMkLst>
        <pc:spChg chg="mod">
          <ac:chgData name="NYOMAN WIKANANDA SANTANA" userId="55dce392-62e2-4274-babd-de9d79ad15d4" providerId="ADAL" clId="{C92B752B-C83D-47CD-A55C-D49C3A4B57D9}" dt="2024-06-24T19:07:38.851" v="1114" actId="5793"/>
          <ac:spMkLst>
            <pc:docMk/>
            <pc:sldMk cId="4237772272" sldId="285"/>
            <ac:spMk id="3" creationId="{D83058D1-CF38-C61A-6576-B55830202B19}"/>
          </ac:spMkLst>
        </pc:spChg>
      </pc:sldChg>
    </pc:docChg>
  </pc:docChgLst>
  <pc:docChgLst>
    <pc:chgData name="gifarydnz@gmail.com" userId="S::urn:spo:guest#gifarydnz@gmail.com::" providerId="AD" clId="Web-{7F6132BF-FC52-A508-702E-50425F01962A}"/>
    <pc:docChg chg="addSld modSld">
      <pc:chgData name="gifarydnz@gmail.com" userId="S::urn:spo:guest#gifarydnz@gmail.com::" providerId="AD" clId="Web-{7F6132BF-FC52-A508-702E-50425F01962A}" dt="2024-06-24T17:13:01.138" v="62" actId="1076"/>
      <pc:docMkLst>
        <pc:docMk/>
      </pc:docMkLst>
      <pc:sldChg chg="addSp delSp modSp add replId modMedia addAnim">
        <pc:chgData name="gifarydnz@gmail.com" userId="S::urn:spo:guest#gifarydnz@gmail.com::" providerId="AD" clId="Web-{7F6132BF-FC52-A508-702E-50425F01962A}" dt="2024-06-24T17:13:01.138" v="62" actId="1076"/>
        <pc:sldMkLst>
          <pc:docMk/>
          <pc:sldMk cId="2490237030" sldId="278"/>
        </pc:sldMkLst>
        <pc:spChg chg="del">
          <ac:chgData name="gifarydnz@gmail.com" userId="S::urn:spo:guest#gifarydnz@gmail.com::" providerId="AD" clId="Web-{7F6132BF-FC52-A508-702E-50425F01962A}" dt="2024-06-24T17:02:40.465" v="7"/>
          <ac:spMkLst>
            <pc:docMk/>
            <pc:sldMk cId="2490237030" sldId="278"/>
            <ac:spMk id="4" creationId="{AAE7223D-6785-CC0C-1495-DABA0B98E5FC}"/>
          </ac:spMkLst>
        </pc:spChg>
        <pc:graphicFrameChg chg="del mod modGraphic">
          <ac:chgData name="gifarydnz@gmail.com" userId="S::urn:spo:guest#gifarydnz@gmail.com::" providerId="AD" clId="Web-{7F6132BF-FC52-A508-702E-50425F01962A}" dt="2024-06-24T17:02:40.465" v="8"/>
          <ac:graphicFrameMkLst>
            <pc:docMk/>
            <pc:sldMk cId="2490237030" sldId="278"/>
            <ac:graphicFrameMk id="5" creationId="{1F5E5C2C-8CC1-7E98-7E6F-0A6609257DC1}"/>
          </ac:graphicFrameMkLst>
        </pc:graphicFrameChg>
        <pc:picChg chg="add mod">
          <ac:chgData name="gifarydnz@gmail.com" userId="S::urn:spo:guest#gifarydnz@gmail.com::" providerId="AD" clId="Web-{7F6132BF-FC52-A508-702E-50425F01962A}" dt="2024-06-24T17:06:50.719" v="54" actId="1076"/>
          <ac:picMkLst>
            <pc:docMk/>
            <pc:sldMk cId="2490237030" sldId="278"/>
            <ac:picMk id="2" creationId="{648FD40A-B2FD-FF9B-BA29-9DC6425047BA}"/>
          </ac:picMkLst>
        </pc:picChg>
        <pc:picChg chg="add mod">
          <ac:chgData name="gifarydnz@gmail.com" userId="S::urn:spo:guest#gifarydnz@gmail.com::" providerId="AD" clId="Web-{7F6132BF-FC52-A508-702E-50425F01962A}" dt="2024-06-24T17:07:25.814" v="58" actId="1076"/>
          <ac:picMkLst>
            <pc:docMk/>
            <pc:sldMk cId="2490237030" sldId="278"/>
            <ac:picMk id="3" creationId="{BDEBFAFB-7B7A-986E-CF68-BE1E5EC5E369}"/>
          </ac:picMkLst>
        </pc:picChg>
        <pc:picChg chg="add mod">
          <ac:chgData name="gifarydnz@gmail.com" userId="S::urn:spo:guest#gifarydnz@gmail.com::" providerId="AD" clId="Web-{7F6132BF-FC52-A508-702E-50425F01962A}" dt="2024-06-24T17:07:13.829" v="57" actId="1076"/>
          <ac:picMkLst>
            <pc:docMk/>
            <pc:sldMk cId="2490237030" sldId="278"/>
            <ac:picMk id="6" creationId="{9E6F943E-F698-0A1F-9426-0E3F98B78AFB}"/>
          </ac:picMkLst>
        </pc:picChg>
        <pc:picChg chg="add mod">
          <ac:chgData name="gifarydnz@gmail.com" userId="S::urn:spo:guest#gifarydnz@gmail.com::" providerId="AD" clId="Web-{7F6132BF-FC52-A508-702E-50425F01962A}" dt="2024-06-24T17:13:01.138" v="62" actId="1076"/>
          <ac:picMkLst>
            <pc:docMk/>
            <pc:sldMk cId="2490237030" sldId="278"/>
            <ac:picMk id="7" creationId="{E39AC662-06F2-76F4-A59B-F2538E46CBE2}"/>
          </ac:picMkLst>
        </pc:picChg>
      </pc:sldChg>
    </pc:docChg>
  </pc:docChgLst>
  <pc:docChgLst>
    <pc:chgData name="FAIRUUZ NURDIAZ AMAANULLAH" userId="S::5002201042@student.its.ac.id::9d812c93-bfa9-4329-a907-c794157fb28f" providerId="AD" clId="Web-{D779D44C-BE5A-DFF8-9C15-054635504DAB}"/>
    <pc:docChg chg="addSld modSld">
      <pc:chgData name="FAIRUUZ NURDIAZ AMAANULLAH" userId="S::5002201042@student.its.ac.id::9d812c93-bfa9-4329-a907-c794157fb28f" providerId="AD" clId="Web-{D779D44C-BE5A-DFF8-9C15-054635504DAB}" dt="2024-06-24T16:22:03.425" v="15" actId="20577"/>
      <pc:docMkLst>
        <pc:docMk/>
      </pc:docMkLst>
      <pc:sldChg chg="modSp">
        <pc:chgData name="FAIRUUZ NURDIAZ AMAANULLAH" userId="S::5002201042@student.its.ac.id::9d812c93-bfa9-4329-a907-c794157fb28f" providerId="AD" clId="Web-{D779D44C-BE5A-DFF8-9C15-054635504DAB}" dt="2024-06-24T16:17:04.976" v="1"/>
        <pc:sldMkLst>
          <pc:docMk/>
          <pc:sldMk cId="2954547097" sldId="265"/>
        </pc:sldMkLst>
        <pc:graphicFrameChg chg="modGraphic">
          <ac:chgData name="FAIRUUZ NURDIAZ AMAANULLAH" userId="S::5002201042@student.its.ac.id::9d812c93-bfa9-4329-a907-c794157fb28f" providerId="AD" clId="Web-{D779D44C-BE5A-DFF8-9C15-054635504DAB}" dt="2024-06-24T16:17:04.976" v="1"/>
          <ac:graphicFrameMkLst>
            <pc:docMk/>
            <pc:sldMk cId="2954547097" sldId="265"/>
            <ac:graphicFrameMk id="5" creationId="{1F5E5C2C-8CC1-7E98-7E6F-0A6609257DC1}"/>
          </ac:graphicFrameMkLst>
        </pc:graphicFrameChg>
      </pc:sldChg>
      <pc:sldChg chg="modSp new">
        <pc:chgData name="FAIRUUZ NURDIAZ AMAANULLAH" userId="S::5002201042@student.its.ac.id::9d812c93-bfa9-4329-a907-c794157fb28f" providerId="AD" clId="Web-{D779D44C-BE5A-DFF8-9C15-054635504DAB}" dt="2024-06-24T16:22:03.425" v="15" actId="20577"/>
        <pc:sldMkLst>
          <pc:docMk/>
          <pc:sldMk cId="1548114168" sldId="276"/>
        </pc:sldMkLst>
        <pc:spChg chg="mod">
          <ac:chgData name="FAIRUUZ NURDIAZ AMAANULLAH" userId="S::5002201042@student.its.ac.id::9d812c93-bfa9-4329-a907-c794157fb28f" providerId="AD" clId="Web-{D779D44C-BE5A-DFF8-9C15-054635504DAB}" dt="2024-06-24T16:22:03.425" v="15" actId="20577"/>
          <ac:spMkLst>
            <pc:docMk/>
            <pc:sldMk cId="1548114168" sldId="276"/>
            <ac:spMk id="2" creationId="{29771B55-8D28-0F14-87B5-0F3BFEF042A6}"/>
          </ac:spMkLst>
        </pc:spChg>
      </pc:sldChg>
    </pc:docChg>
  </pc:docChgLst>
  <pc:docChgLst>
    <pc:chgData name="gifarydnz@gmail.com" userId="S::urn:spo:guest#gifarydnz@gmail.com::" providerId="AD" clId="Web-{91C31B61-666F-41C6-886B-F98C36468CEA}"/>
    <pc:docChg chg="modSld">
      <pc:chgData name="gifarydnz@gmail.com" userId="S::urn:spo:guest#gifarydnz@gmail.com::" providerId="AD" clId="Web-{91C31B61-666F-41C6-886B-F98C36468CEA}" dt="2024-06-24T18:11:18.782" v="26" actId="20577"/>
      <pc:docMkLst>
        <pc:docMk/>
      </pc:docMkLst>
      <pc:sldChg chg="modSp">
        <pc:chgData name="gifarydnz@gmail.com" userId="S::urn:spo:guest#gifarydnz@gmail.com::" providerId="AD" clId="Web-{91C31B61-666F-41C6-886B-F98C36468CEA}" dt="2024-06-24T18:04:24.063" v="13"/>
        <pc:sldMkLst>
          <pc:docMk/>
          <pc:sldMk cId="2954547097" sldId="265"/>
        </pc:sldMkLst>
        <pc:graphicFrameChg chg="modGraphic">
          <ac:chgData name="gifarydnz@gmail.com" userId="S::urn:spo:guest#gifarydnz@gmail.com::" providerId="AD" clId="Web-{91C31B61-666F-41C6-886B-F98C36468CEA}" dt="2024-06-24T18:04:24.063" v="13"/>
          <ac:graphicFrameMkLst>
            <pc:docMk/>
            <pc:sldMk cId="2954547097" sldId="265"/>
            <ac:graphicFrameMk id="5" creationId="{1F5E5C2C-8CC1-7E98-7E6F-0A6609257DC1}"/>
          </ac:graphicFrameMkLst>
        </pc:graphicFrameChg>
      </pc:sldChg>
      <pc:sldChg chg="modSp">
        <pc:chgData name="gifarydnz@gmail.com" userId="S::urn:spo:guest#gifarydnz@gmail.com::" providerId="AD" clId="Web-{91C31B61-666F-41C6-886B-F98C36468CEA}" dt="2024-06-24T18:04:57.566" v="22" actId="20577"/>
        <pc:sldMkLst>
          <pc:docMk/>
          <pc:sldMk cId="3209297344" sldId="266"/>
        </pc:sldMkLst>
        <pc:spChg chg="mod">
          <ac:chgData name="gifarydnz@gmail.com" userId="S::urn:spo:guest#gifarydnz@gmail.com::" providerId="AD" clId="Web-{91C31B61-666F-41C6-886B-F98C36468CEA}" dt="2024-06-24T18:04:57.566" v="22" actId="20577"/>
          <ac:spMkLst>
            <pc:docMk/>
            <pc:sldMk cId="3209297344" sldId="266"/>
            <ac:spMk id="3" creationId="{D83058D1-CF38-C61A-6576-B55830202B19}"/>
          </ac:spMkLst>
        </pc:spChg>
      </pc:sldChg>
      <pc:sldChg chg="mod modShow">
        <pc:chgData name="gifarydnz@gmail.com" userId="S::urn:spo:guest#gifarydnz@gmail.com::" providerId="AD" clId="Web-{91C31B61-666F-41C6-886B-F98C36468CEA}" dt="2024-06-24T18:04:22.876" v="12"/>
        <pc:sldMkLst>
          <pc:docMk/>
          <pc:sldMk cId="755413342" sldId="277"/>
        </pc:sldMkLst>
      </pc:sldChg>
      <pc:sldChg chg="modSp">
        <pc:chgData name="gifarydnz@gmail.com" userId="S::urn:spo:guest#gifarydnz@gmail.com::" providerId="AD" clId="Web-{91C31B61-666F-41C6-886B-F98C36468CEA}" dt="2024-06-24T18:04:29.814" v="17" actId="1076"/>
        <pc:sldMkLst>
          <pc:docMk/>
          <pc:sldMk cId="2490237030" sldId="278"/>
        </pc:sldMkLst>
        <pc:picChg chg="mod">
          <ac:chgData name="gifarydnz@gmail.com" userId="S::urn:spo:guest#gifarydnz@gmail.com::" providerId="AD" clId="Web-{91C31B61-666F-41C6-886B-F98C36468CEA}" dt="2024-06-24T18:04:29.814" v="17" actId="1076"/>
          <ac:picMkLst>
            <pc:docMk/>
            <pc:sldMk cId="2490237030" sldId="278"/>
            <ac:picMk id="2" creationId="{648FD40A-B2FD-FF9B-BA29-9DC6425047BA}"/>
          </ac:picMkLst>
        </pc:picChg>
        <pc:picChg chg="mod">
          <ac:chgData name="gifarydnz@gmail.com" userId="S::urn:spo:guest#gifarydnz@gmail.com::" providerId="AD" clId="Web-{91C31B61-666F-41C6-886B-F98C36468CEA}" dt="2024-06-24T18:04:29.814" v="16" actId="1076"/>
          <ac:picMkLst>
            <pc:docMk/>
            <pc:sldMk cId="2490237030" sldId="278"/>
            <ac:picMk id="3" creationId="{BDEBFAFB-7B7A-986E-CF68-BE1E5EC5E369}"/>
          </ac:picMkLst>
        </pc:picChg>
        <pc:picChg chg="mod">
          <ac:chgData name="gifarydnz@gmail.com" userId="S::urn:spo:guest#gifarydnz@gmail.com::" providerId="AD" clId="Web-{91C31B61-666F-41C6-886B-F98C36468CEA}" dt="2024-06-24T18:04:29.814" v="15" actId="1076"/>
          <ac:picMkLst>
            <pc:docMk/>
            <pc:sldMk cId="2490237030" sldId="278"/>
            <ac:picMk id="6" creationId="{9E6F943E-F698-0A1F-9426-0E3F98B78AFB}"/>
          </ac:picMkLst>
        </pc:picChg>
        <pc:picChg chg="mod">
          <ac:chgData name="gifarydnz@gmail.com" userId="S::urn:spo:guest#gifarydnz@gmail.com::" providerId="AD" clId="Web-{91C31B61-666F-41C6-886B-F98C36468CEA}" dt="2024-06-24T18:04:29.814" v="14" actId="1076"/>
          <ac:picMkLst>
            <pc:docMk/>
            <pc:sldMk cId="2490237030" sldId="278"/>
            <ac:picMk id="7" creationId="{E39AC662-06F2-76F4-A59B-F2538E46CBE2}"/>
          </ac:picMkLst>
        </pc:picChg>
      </pc:sldChg>
      <pc:sldChg chg="modSp">
        <pc:chgData name="gifarydnz@gmail.com" userId="S::urn:spo:guest#gifarydnz@gmail.com::" providerId="AD" clId="Web-{91C31B61-666F-41C6-886B-F98C36468CEA}" dt="2024-06-24T18:11:18.782" v="26" actId="20577"/>
        <pc:sldMkLst>
          <pc:docMk/>
          <pc:sldMk cId="4147126973" sldId="280"/>
        </pc:sldMkLst>
        <pc:spChg chg="mod">
          <ac:chgData name="gifarydnz@gmail.com" userId="S::urn:spo:guest#gifarydnz@gmail.com::" providerId="AD" clId="Web-{91C31B61-666F-41C6-886B-F98C36468CEA}" dt="2024-06-24T18:11:18.782" v="26" actId="20577"/>
          <ac:spMkLst>
            <pc:docMk/>
            <pc:sldMk cId="4147126973" sldId="280"/>
            <ac:spMk id="3" creationId="{D83058D1-CF38-C61A-6576-B55830202B19}"/>
          </ac:spMkLst>
        </pc:spChg>
      </pc:sldChg>
    </pc:docChg>
  </pc:docChgLst>
  <pc:docChgLst>
    <pc:chgData name="FAIRUUZ NURDIAZ AMAANULLAH" userId="S::5002201042@student.its.ac.id::9d812c93-bfa9-4329-a907-c794157fb28f" providerId="AD" clId="Web-{881F08C8-3E34-D69E-4C04-5FF60BD2A620}"/>
    <pc:docChg chg="addSld modSld">
      <pc:chgData name="FAIRUUZ NURDIAZ AMAANULLAH" userId="S::5002201042@student.its.ac.id::9d812c93-bfa9-4329-a907-c794157fb28f" providerId="AD" clId="Web-{881F08C8-3E34-D69E-4C04-5FF60BD2A620}" dt="2024-06-24T18:43:39.811" v="87" actId="1076"/>
      <pc:docMkLst>
        <pc:docMk/>
      </pc:docMkLst>
      <pc:sldChg chg="modSp">
        <pc:chgData name="FAIRUUZ NURDIAZ AMAANULLAH" userId="S::5002201042@student.its.ac.id::9d812c93-bfa9-4329-a907-c794157fb28f" providerId="AD" clId="Web-{881F08C8-3E34-D69E-4C04-5FF60BD2A620}" dt="2024-06-24T18:28:13.654" v="54" actId="14100"/>
        <pc:sldMkLst>
          <pc:docMk/>
          <pc:sldMk cId="1015807362" sldId="258"/>
        </pc:sldMkLst>
        <pc:spChg chg="mod">
          <ac:chgData name="FAIRUUZ NURDIAZ AMAANULLAH" userId="S::5002201042@student.its.ac.id::9d812c93-bfa9-4329-a907-c794157fb28f" providerId="AD" clId="Web-{881F08C8-3E34-D69E-4C04-5FF60BD2A620}" dt="2024-06-24T18:28:13.654" v="54" actId="14100"/>
          <ac:spMkLst>
            <pc:docMk/>
            <pc:sldMk cId="1015807362" sldId="258"/>
            <ac:spMk id="22" creationId="{5A433E0D-670F-2228-66BC-5035138A8B2D}"/>
          </ac:spMkLst>
        </pc:spChg>
      </pc:sldChg>
      <pc:sldChg chg="mod modShow">
        <pc:chgData name="FAIRUUZ NURDIAZ AMAANULLAH" userId="S::5002201042@student.its.ac.id::9d812c93-bfa9-4329-a907-c794157fb28f" providerId="AD" clId="Web-{881F08C8-3E34-D69E-4C04-5FF60BD2A620}" dt="2024-06-24T18:13:52.233" v="19"/>
        <pc:sldMkLst>
          <pc:docMk/>
          <pc:sldMk cId="148218314" sldId="260"/>
        </pc:sldMkLst>
      </pc:sldChg>
      <pc:sldChg chg="addSp modSp">
        <pc:chgData name="FAIRUUZ NURDIAZ AMAANULLAH" userId="S::5002201042@student.its.ac.id::9d812c93-bfa9-4329-a907-c794157fb28f" providerId="AD" clId="Web-{881F08C8-3E34-D69E-4C04-5FF60BD2A620}" dt="2024-06-24T18:31:58.553" v="69" actId="1076"/>
        <pc:sldMkLst>
          <pc:docMk/>
          <pc:sldMk cId="2954547097" sldId="265"/>
        </pc:sldMkLst>
        <pc:spChg chg="add mod">
          <ac:chgData name="FAIRUUZ NURDIAZ AMAANULLAH" userId="S::5002201042@student.its.ac.id::9d812c93-bfa9-4329-a907-c794157fb28f" providerId="AD" clId="Web-{881F08C8-3E34-D69E-4C04-5FF60BD2A620}" dt="2024-06-24T18:30:41.925" v="68" actId="20577"/>
          <ac:spMkLst>
            <pc:docMk/>
            <pc:sldMk cId="2954547097" sldId="265"/>
            <ac:spMk id="3" creationId="{651AC74F-9895-C807-BC63-9844C76284D4}"/>
          </ac:spMkLst>
        </pc:spChg>
        <pc:graphicFrameChg chg="mod">
          <ac:chgData name="FAIRUUZ NURDIAZ AMAANULLAH" userId="S::5002201042@student.its.ac.id::9d812c93-bfa9-4329-a907-c794157fb28f" providerId="AD" clId="Web-{881F08C8-3E34-D69E-4C04-5FF60BD2A620}" dt="2024-06-24T18:31:58.553" v="69" actId="1076"/>
          <ac:graphicFrameMkLst>
            <pc:docMk/>
            <pc:sldMk cId="2954547097" sldId="265"/>
            <ac:graphicFrameMk id="5" creationId="{1F5E5C2C-8CC1-7E98-7E6F-0A6609257DC1}"/>
          </ac:graphicFrameMkLst>
        </pc:graphicFrameChg>
      </pc:sldChg>
      <pc:sldChg chg="modSp">
        <pc:chgData name="FAIRUUZ NURDIAZ AMAANULLAH" userId="S::5002201042@student.its.ac.id::9d812c93-bfa9-4329-a907-c794157fb28f" providerId="AD" clId="Web-{881F08C8-3E34-D69E-4C04-5FF60BD2A620}" dt="2024-06-24T18:04:27.810" v="18" actId="20577"/>
        <pc:sldMkLst>
          <pc:docMk/>
          <pc:sldMk cId="3209297344" sldId="266"/>
        </pc:sldMkLst>
        <pc:spChg chg="mod">
          <ac:chgData name="FAIRUUZ NURDIAZ AMAANULLAH" userId="S::5002201042@student.its.ac.id::9d812c93-bfa9-4329-a907-c794157fb28f" providerId="AD" clId="Web-{881F08C8-3E34-D69E-4C04-5FF60BD2A620}" dt="2024-06-24T18:04:27.810" v="18" actId="20577"/>
          <ac:spMkLst>
            <pc:docMk/>
            <pc:sldMk cId="3209297344" sldId="266"/>
            <ac:spMk id="3" creationId="{D83058D1-CF38-C61A-6576-B55830202B19}"/>
          </ac:spMkLst>
        </pc:spChg>
      </pc:sldChg>
      <pc:sldChg chg="addSp modSp">
        <pc:chgData name="FAIRUUZ NURDIAZ AMAANULLAH" userId="S::5002201042@student.its.ac.id::9d812c93-bfa9-4329-a907-c794157fb28f" providerId="AD" clId="Web-{881F08C8-3E34-D69E-4C04-5FF60BD2A620}" dt="2024-06-24T18:27:10.215" v="52" actId="1076"/>
        <pc:sldMkLst>
          <pc:docMk/>
          <pc:sldMk cId="3584666098" sldId="272"/>
        </pc:sldMkLst>
        <pc:spChg chg="add mod">
          <ac:chgData name="FAIRUUZ NURDIAZ AMAANULLAH" userId="S::5002201042@student.its.ac.id::9d812c93-bfa9-4329-a907-c794157fb28f" providerId="AD" clId="Web-{881F08C8-3E34-D69E-4C04-5FF60BD2A620}" dt="2024-06-24T18:25:12.601" v="49" actId="20577"/>
          <ac:spMkLst>
            <pc:docMk/>
            <pc:sldMk cId="3584666098" sldId="272"/>
            <ac:spMk id="4" creationId="{B3D959B2-ACE4-DF8C-E973-5A7DFFB2F180}"/>
          </ac:spMkLst>
        </pc:spChg>
        <pc:picChg chg="mod">
          <ac:chgData name="FAIRUUZ NURDIAZ AMAANULLAH" userId="S::5002201042@student.its.ac.id::9d812c93-bfa9-4329-a907-c794157fb28f" providerId="AD" clId="Web-{881F08C8-3E34-D69E-4C04-5FF60BD2A620}" dt="2024-06-24T18:27:10.215" v="52" actId="1076"/>
          <ac:picMkLst>
            <pc:docMk/>
            <pc:sldMk cId="3584666098" sldId="272"/>
            <ac:picMk id="2" creationId="{757F2575-5EF6-A285-8AD3-E6F3275E8BE7}"/>
          </ac:picMkLst>
        </pc:picChg>
      </pc:sldChg>
      <pc:sldChg chg="modSp">
        <pc:chgData name="FAIRUUZ NURDIAZ AMAANULLAH" userId="S::5002201042@student.its.ac.id::9d812c93-bfa9-4329-a907-c794157fb28f" providerId="AD" clId="Web-{881F08C8-3E34-D69E-4C04-5FF60BD2A620}" dt="2024-06-24T18:03:05.214" v="1" actId="20577"/>
        <pc:sldMkLst>
          <pc:docMk/>
          <pc:sldMk cId="4147126973" sldId="280"/>
        </pc:sldMkLst>
        <pc:spChg chg="mod">
          <ac:chgData name="FAIRUUZ NURDIAZ AMAANULLAH" userId="S::5002201042@student.its.ac.id::9d812c93-bfa9-4329-a907-c794157fb28f" providerId="AD" clId="Web-{881F08C8-3E34-D69E-4C04-5FF60BD2A620}" dt="2024-06-24T18:03:05.214" v="1" actId="20577"/>
          <ac:spMkLst>
            <pc:docMk/>
            <pc:sldMk cId="4147126973" sldId="280"/>
            <ac:spMk id="3" creationId="{D83058D1-CF38-C61A-6576-B55830202B19}"/>
          </ac:spMkLst>
        </pc:spChg>
      </pc:sldChg>
      <pc:sldChg chg="modSp new">
        <pc:chgData name="FAIRUUZ NURDIAZ AMAANULLAH" userId="S::5002201042@student.its.ac.id::9d812c93-bfa9-4329-a907-c794157fb28f" providerId="AD" clId="Web-{881F08C8-3E34-D69E-4C04-5FF60BD2A620}" dt="2024-06-24T18:40:02.460" v="85" actId="20577"/>
        <pc:sldMkLst>
          <pc:docMk/>
          <pc:sldMk cId="2283689515" sldId="283"/>
        </pc:sldMkLst>
        <pc:spChg chg="mod">
          <ac:chgData name="FAIRUUZ NURDIAZ AMAANULLAH" userId="S::5002201042@student.its.ac.id::9d812c93-bfa9-4329-a907-c794157fb28f" providerId="AD" clId="Web-{881F08C8-3E34-D69E-4C04-5FF60BD2A620}" dt="2024-06-24T18:40:02.460" v="85" actId="20577"/>
          <ac:spMkLst>
            <pc:docMk/>
            <pc:sldMk cId="2283689515" sldId="283"/>
            <ac:spMk id="2" creationId="{F6234501-4D0C-9132-DC6A-3CE4AAE878FB}"/>
          </ac:spMkLst>
        </pc:spChg>
      </pc:sldChg>
      <pc:sldChg chg="modSp">
        <pc:chgData name="FAIRUUZ NURDIAZ AMAANULLAH" userId="S::5002201042@student.its.ac.id::9d812c93-bfa9-4329-a907-c794157fb28f" providerId="AD" clId="Web-{881F08C8-3E34-D69E-4C04-5FF60BD2A620}" dt="2024-06-24T18:43:39.811" v="87" actId="1076"/>
        <pc:sldMkLst>
          <pc:docMk/>
          <pc:sldMk cId="4248285462" sldId="284"/>
        </pc:sldMkLst>
        <pc:spChg chg="mod">
          <ac:chgData name="FAIRUUZ NURDIAZ AMAANULLAH" userId="S::5002201042@student.its.ac.id::9d812c93-bfa9-4329-a907-c794157fb28f" providerId="AD" clId="Web-{881F08C8-3E34-D69E-4C04-5FF60BD2A620}" dt="2024-06-24T18:43:39.811" v="87" actId="1076"/>
          <ac:spMkLst>
            <pc:docMk/>
            <pc:sldMk cId="4248285462" sldId="284"/>
            <ac:spMk id="5" creationId="{8D60F104-F317-6D82-7682-8DCBE46705E5}"/>
          </ac:spMkLst>
        </pc:spChg>
      </pc:sldChg>
    </pc:docChg>
  </pc:docChgLst>
  <pc:docChgLst>
    <pc:chgData name="gifarydnz@gmail.com" userId="S::urn:spo:guest#gifarydnz@gmail.com::" providerId="AD" clId="Web-{ACB90A9E-E811-3375-5989-8C5062C78703}"/>
    <pc:docChg chg="modSld">
      <pc:chgData name="gifarydnz@gmail.com" userId="S::urn:spo:guest#gifarydnz@gmail.com::" providerId="AD" clId="Web-{ACB90A9E-E811-3375-5989-8C5062C78703}" dt="2024-06-24T18:52:18.494" v="6" actId="20577"/>
      <pc:docMkLst>
        <pc:docMk/>
      </pc:docMkLst>
      <pc:sldChg chg="modSp">
        <pc:chgData name="gifarydnz@gmail.com" userId="S::urn:spo:guest#gifarydnz@gmail.com::" providerId="AD" clId="Web-{ACB90A9E-E811-3375-5989-8C5062C78703}" dt="2024-06-24T18:52:18.494" v="6" actId="20577"/>
        <pc:sldMkLst>
          <pc:docMk/>
          <pc:sldMk cId="148218314" sldId="260"/>
        </pc:sldMkLst>
        <pc:spChg chg="mod">
          <ac:chgData name="gifarydnz@gmail.com" userId="S::urn:spo:guest#gifarydnz@gmail.com::" providerId="AD" clId="Web-{ACB90A9E-E811-3375-5989-8C5062C78703}" dt="2024-06-24T18:52:18.494" v="6" actId="20577"/>
          <ac:spMkLst>
            <pc:docMk/>
            <pc:sldMk cId="148218314" sldId="260"/>
            <ac:spMk id="3" creationId="{D83058D1-CF38-C61A-6576-B55830202B19}"/>
          </ac:spMkLst>
        </pc:spChg>
      </pc:sldChg>
      <pc:sldChg chg="modSp">
        <pc:chgData name="gifarydnz@gmail.com" userId="S::urn:spo:guest#gifarydnz@gmail.com::" providerId="AD" clId="Web-{ACB90A9E-E811-3375-5989-8C5062C78703}" dt="2024-06-24T18:31:48.873" v="0"/>
        <pc:sldMkLst>
          <pc:docMk/>
          <pc:sldMk cId="2954547097" sldId="265"/>
        </pc:sldMkLst>
        <pc:graphicFrameChg chg="modGraphic">
          <ac:chgData name="gifarydnz@gmail.com" userId="S::urn:spo:guest#gifarydnz@gmail.com::" providerId="AD" clId="Web-{ACB90A9E-E811-3375-5989-8C5062C78703}" dt="2024-06-24T18:31:48.873" v="0"/>
          <ac:graphicFrameMkLst>
            <pc:docMk/>
            <pc:sldMk cId="2954547097" sldId="265"/>
            <ac:graphicFrameMk id="5" creationId="{1F5E5C2C-8CC1-7E98-7E6F-0A6609257DC1}"/>
          </ac:graphicFrameMkLst>
        </pc:graphicFrameChg>
      </pc:sldChg>
    </pc:docChg>
  </pc:docChgLst>
  <pc:docChgLst>
    <pc:chgData name="aabienugraha@gmail.com" userId="S::urn:spo:guest#aabienugraha@gmail.com::" providerId="AD" clId="Web-{6B4B553D-8C8D-2D27-906E-88AFD900F8B6}"/>
    <pc:docChg chg="modSld">
      <pc:chgData name="aabienugraha@gmail.com" userId="S::urn:spo:guest#aabienugraha@gmail.com::" providerId="AD" clId="Web-{6B4B553D-8C8D-2D27-906E-88AFD900F8B6}" dt="2024-06-24T19:32:52.940" v="193" actId="20577"/>
      <pc:docMkLst>
        <pc:docMk/>
      </pc:docMkLst>
      <pc:sldChg chg="addSp modSp">
        <pc:chgData name="aabienugraha@gmail.com" userId="S::urn:spo:guest#aabienugraha@gmail.com::" providerId="AD" clId="Web-{6B4B553D-8C8D-2D27-906E-88AFD900F8B6}" dt="2024-06-24T19:32:52.940" v="193" actId="20577"/>
        <pc:sldMkLst>
          <pc:docMk/>
          <pc:sldMk cId="229845348" sldId="256"/>
        </pc:sldMkLst>
        <pc:spChg chg="mod">
          <ac:chgData name="aabienugraha@gmail.com" userId="S::urn:spo:guest#aabienugraha@gmail.com::" providerId="AD" clId="Web-{6B4B553D-8C8D-2D27-906E-88AFD900F8B6}" dt="2024-06-24T19:17:00.665" v="102"/>
          <ac:spMkLst>
            <pc:docMk/>
            <pc:sldMk cId="229845348" sldId="256"/>
            <ac:spMk id="2" creationId="{49AD3E3A-6952-1CAA-B494-DA4D9E980B17}"/>
          </ac:spMkLst>
        </pc:spChg>
        <pc:spChg chg="mod">
          <ac:chgData name="aabienugraha@gmail.com" userId="S::urn:spo:guest#aabienugraha@gmail.com::" providerId="AD" clId="Web-{6B4B553D-8C8D-2D27-906E-88AFD900F8B6}" dt="2024-06-24T19:32:48.283" v="190" actId="20577"/>
          <ac:spMkLst>
            <pc:docMk/>
            <pc:sldMk cId="229845348" sldId="256"/>
            <ac:spMk id="3" creationId="{51FED326-BF68-236D-6B5D-D533D695FC48}"/>
          </ac:spMkLst>
        </pc:spChg>
        <pc:spChg chg="add mod">
          <ac:chgData name="aabienugraha@gmail.com" userId="S::urn:spo:guest#aabienugraha@gmail.com::" providerId="AD" clId="Web-{6B4B553D-8C8D-2D27-906E-88AFD900F8B6}" dt="2024-06-24T19:32:52.940" v="193" actId="20577"/>
          <ac:spMkLst>
            <pc:docMk/>
            <pc:sldMk cId="229845348" sldId="256"/>
            <ac:spMk id="5" creationId="{98A983A6-6133-450A-3835-D3363C5890DC}"/>
          </ac:spMkLst>
        </pc:spChg>
      </pc:sldChg>
      <pc:sldChg chg="addSp modSp">
        <pc:chgData name="aabienugraha@gmail.com" userId="S::urn:spo:guest#aabienugraha@gmail.com::" providerId="AD" clId="Web-{6B4B553D-8C8D-2D27-906E-88AFD900F8B6}" dt="2024-06-24T18:27:32.167" v="95" actId="1076"/>
        <pc:sldMkLst>
          <pc:docMk/>
          <pc:sldMk cId="1015807362" sldId="258"/>
        </pc:sldMkLst>
        <pc:picChg chg="add mod">
          <ac:chgData name="aabienugraha@gmail.com" userId="S::urn:spo:guest#aabienugraha@gmail.com::" providerId="AD" clId="Web-{6B4B553D-8C8D-2D27-906E-88AFD900F8B6}" dt="2024-06-24T18:25:49.956" v="93" actId="1076"/>
          <ac:picMkLst>
            <pc:docMk/>
            <pc:sldMk cId="1015807362" sldId="258"/>
            <ac:picMk id="10" creationId="{C76AE7B6-C498-58F2-664C-71C8AF7E8573}"/>
          </ac:picMkLst>
        </pc:picChg>
        <pc:picChg chg="add mod">
          <ac:chgData name="aabienugraha@gmail.com" userId="S::urn:spo:guest#aabienugraha@gmail.com::" providerId="AD" clId="Web-{6B4B553D-8C8D-2D27-906E-88AFD900F8B6}" dt="2024-06-24T18:27:32.167" v="95" actId="1076"/>
          <ac:picMkLst>
            <pc:docMk/>
            <pc:sldMk cId="1015807362" sldId="258"/>
            <ac:picMk id="11" creationId="{5D5846AE-AB87-6A78-915B-8219E64F7DDF}"/>
          </ac:picMkLst>
        </pc:picChg>
      </pc:sldChg>
      <pc:sldChg chg="modSp">
        <pc:chgData name="aabienugraha@gmail.com" userId="S::urn:spo:guest#aabienugraha@gmail.com::" providerId="AD" clId="Web-{6B4B553D-8C8D-2D27-906E-88AFD900F8B6}" dt="2024-06-24T18:08:16.417" v="91" actId="20577"/>
        <pc:sldMkLst>
          <pc:docMk/>
          <pc:sldMk cId="4147126973" sldId="280"/>
        </pc:sldMkLst>
        <pc:spChg chg="mod">
          <ac:chgData name="aabienugraha@gmail.com" userId="S::urn:spo:guest#aabienugraha@gmail.com::" providerId="AD" clId="Web-{6B4B553D-8C8D-2D27-906E-88AFD900F8B6}" dt="2024-06-24T18:08:16.417" v="91" actId="20577"/>
          <ac:spMkLst>
            <pc:docMk/>
            <pc:sldMk cId="4147126973" sldId="280"/>
            <ac:spMk id="3" creationId="{D83058D1-CF38-C61A-6576-B55830202B19}"/>
          </ac:spMkLst>
        </pc:spChg>
      </pc:sldChg>
      <pc:sldChg chg="modSp">
        <pc:chgData name="aabienugraha@gmail.com" userId="S::urn:spo:guest#aabienugraha@gmail.com::" providerId="AD" clId="Web-{6B4B553D-8C8D-2D27-906E-88AFD900F8B6}" dt="2024-06-24T18:43:47.121" v="99" actId="1076"/>
        <pc:sldMkLst>
          <pc:docMk/>
          <pc:sldMk cId="4248285462" sldId="284"/>
        </pc:sldMkLst>
        <pc:spChg chg="mod">
          <ac:chgData name="aabienugraha@gmail.com" userId="S::urn:spo:guest#aabienugraha@gmail.com::" providerId="AD" clId="Web-{6B4B553D-8C8D-2D27-906E-88AFD900F8B6}" dt="2024-06-24T18:43:47.121" v="99" actId="1076"/>
          <ac:spMkLst>
            <pc:docMk/>
            <pc:sldMk cId="4248285462" sldId="284"/>
            <ac:spMk id="5" creationId="{8D60F104-F317-6D82-7682-8DCBE46705E5}"/>
          </ac:spMkLst>
        </pc:spChg>
      </pc:sldChg>
    </pc:docChg>
  </pc:docChgLst>
  <pc:docChgLst>
    <pc:chgData name="FAIRUUZ NURDIAZ AMAANULLAH" userId="S::5002201042@student.its.ac.id::9d812c93-bfa9-4329-a907-c794157fb28f" providerId="AD" clId="Web-{ABB2A9C0-B7E6-02E4-133B-C289F2BFEBA1}"/>
    <pc:docChg chg="modSld">
      <pc:chgData name="FAIRUUZ NURDIAZ AMAANULLAH" userId="S::5002201042@student.its.ac.id::9d812c93-bfa9-4329-a907-c794157fb28f" providerId="AD" clId="Web-{ABB2A9C0-B7E6-02E4-133B-C289F2BFEBA1}" dt="2024-06-26T07:56:40.735" v="20" actId="1076"/>
      <pc:docMkLst>
        <pc:docMk/>
      </pc:docMkLst>
      <pc:sldChg chg="modSp">
        <pc:chgData name="FAIRUUZ NURDIAZ AMAANULLAH" userId="S::5002201042@student.its.ac.id::9d812c93-bfa9-4329-a907-c794157fb28f" providerId="AD" clId="Web-{ABB2A9C0-B7E6-02E4-133B-C289F2BFEBA1}" dt="2024-06-26T07:56:40.735" v="20" actId="1076"/>
        <pc:sldMkLst>
          <pc:docMk/>
          <pc:sldMk cId="1015807362" sldId="258"/>
        </pc:sldMkLst>
        <pc:picChg chg="mod">
          <ac:chgData name="FAIRUUZ NURDIAZ AMAANULLAH" userId="S::5002201042@student.its.ac.id::9d812c93-bfa9-4329-a907-c794157fb28f" providerId="AD" clId="Web-{ABB2A9C0-B7E6-02E4-133B-C289F2BFEBA1}" dt="2024-06-26T07:56:40.735" v="20" actId="1076"/>
          <ac:picMkLst>
            <pc:docMk/>
            <pc:sldMk cId="1015807362" sldId="258"/>
            <ac:picMk id="3" creationId="{D11C5015-4F29-3526-D2F8-F3D18FFF0F32}"/>
          </ac:picMkLst>
        </pc:picChg>
        <pc:picChg chg="mod">
          <ac:chgData name="FAIRUUZ NURDIAZ AMAANULLAH" userId="S::5002201042@student.its.ac.id::9d812c93-bfa9-4329-a907-c794157fb28f" providerId="AD" clId="Web-{ABB2A9C0-B7E6-02E4-133B-C289F2BFEBA1}" dt="2024-06-26T07:56:40.735" v="19" actId="1076"/>
          <ac:picMkLst>
            <pc:docMk/>
            <pc:sldMk cId="1015807362" sldId="258"/>
            <ac:picMk id="5" creationId="{8F491841-E5AE-C711-CD12-90B4AD1B4143}"/>
          </ac:picMkLst>
        </pc:picChg>
        <pc:picChg chg="mod">
          <ac:chgData name="FAIRUUZ NURDIAZ AMAANULLAH" userId="S::5002201042@student.its.ac.id::9d812c93-bfa9-4329-a907-c794157fb28f" providerId="AD" clId="Web-{ABB2A9C0-B7E6-02E4-133B-C289F2BFEBA1}" dt="2024-06-26T07:56:39.610" v="18" actId="1076"/>
          <ac:picMkLst>
            <pc:docMk/>
            <pc:sldMk cId="1015807362" sldId="258"/>
            <ac:picMk id="6" creationId="{E633594B-223E-CDD7-5780-BF0D4F8538CB}"/>
          </ac:picMkLst>
        </pc:picChg>
        <pc:picChg chg="mod">
          <ac:chgData name="FAIRUUZ NURDIAZ AMAANULLAH" userId="S::5002201042@student.its.ac.id::9d812c93-bfa9-4329-a907-c794157fb28f" providerId="AD" clId="Web-{ABB2A9C0-B7E6-02E4-133B-C289F2BFEBA1}" dt="2024-06-26T07:56:39.610" v="17" actId="1076"/>
          <ac:picMkLst>
            <pc:docMk/>
            <pc:sldMk cId="1015807362" sldId="258"/>
            <ac:picMk id="9" creationId="{42A29A5E-E2D5-313A-4E27-E3AC0EA1B964}"/>
          </ac:picMkLst>
        </pc:picChg>
      </pc:sldChg>
      <pc:sldChg chg="addSp delSp modSp">
        <pc:chgData name="FAIRUUZ NURDIAZ AMAANULLAH" userId="S::5002201042@student.its.ac.id::9d812c93-bfa9-4329-a907-c794157fb28f" providerId="AD" clId="Web-{ABB2A9C0-B7E6-02E4-133B-C289F2BFEBA1}" dt="2024-06-25T04:47:21.911" v="8"/>
        <pc:sldMkLst>
          <pc:docMk/>
          <pc:sldMk cId="2954547097" sldId="265"/>
        </pc:sldMkLst>
        <pc:spChg chg="add del mod">
          <ac:chgData name="FAIRUUZ NURDIAZ AMAANULLAH" userId="S::5002201042@student.its.ac.id::9d812c93-bfa9-4329-a907-c794157fb28f" providerId="AD" clId="Web-{ABB2A9C0-B7E6-02E4-133B-C289F2BFEBA1}" dt="2024-06-25T04:47:21.911" v="8"/>
          <ac:spMkLst>
            <pc:docMk/>
            <pc:sldMk cId="2954547097" sldId="265"/>
            <ac:spMk id="4" creationId="{5F74A03A-70CA-5F3A-6720-3DF0589A9CDE}"/>
          </ac:spMkLst>
        </pc:spChg>
      </pc:sldChg>
    </pc:docChg>
  </pc:docChgLst>
  <pc:docChgLst>
    <pc:chgData name="m11215801@mail.ntust.edu.tw" userId="S::urn:spo:guest#m11215801@mail.ntust.edu.tw::" providerId="AD" clId="Web-{2A2711DD-4FC2-45F3-3FF6-D6864F34D6DD}"/>
    <pc:docChg chg="modSld">
      <pc:chgData name="m11215801@mail.ntust.edu.tw" userId="S::urn:spo:guest#m11215801@mail.ntust.edu.tw::" providerId="AD" clId="Web-{2A2711DD-4FC2-45F3-3FF6-D6864F34D6DD}" dt="2024-06-24T18:51:25.627" v="179" actId="20577"/>
      <pc:docMkLst>
        <pc:docMk/>
      </pc:docMkLst>
      <pc:sldChg chg="modSp">
        <pc:chgData name="m11215801@mail.ntust.edu.tw" userId="S::urn:spo:guest#m11215801@mail.ntust.edu.tw::" providerId="AD" clId="Web-{2A2711DD-4FC2-45F3-3FF6-D6864F34D6DD}" dt="2024-06-24T18:43:09.689" v="73" actId="14100"/>
        <pc:sldMkLst>
          <pc:docMk/>
          <pc:sldMk cId="229845348" sldId="256"/>
        </pc:sldMkLst>
        <pc:spChg chg="mod">
          <ac:chgData name="m11215801@mail.ntust.edu.tw" userId="S::urn:spo:guest#m11215801@mail.ntust.edu.tw::" providerId="AD" clId="Web-{2A2711DD-4FC2-45F3-3FF6-D6864F34D6DD}" dt="2024-06-24T18:43:05.564" v="72" actId="20577"/>
          <ac:spMkLst>
            <pc:docMk/>
            <pc:sldMk cId="229845348" sldId="256"/>
            <ac:spMk id="3" creationId="{51FED326-BF68-236D-6B5D-D533D695FC48}"/>
          </ac:spMkLst>
        </pc:spChg>
        <pc:spChg chg="mod">
          <ac:chgData name="m11215801@mail.ntust.edu.tw" userId="S::urn:spo:guest#m11215801@mail.ntust.edu.tw::" providerId="AD" clId="Web-{2A2711DD-4FC2-45F3-3FF6-D6864F34D6DD}" dt="2024-06-24T18:43:09.689" v="73" actId="14100"/>
          <ac:spMkLst>
            <pc:docMk/>
            <pc:sldMk cId="229845348" sldId="256"/>
            <ac:spMk id="8" creationId="{88853C3E-C3D3-228B-2F6F-D4313438DE9C}"/>
          </ac:spMkLst>
        </pc:spChg>
        <pc:picChg chg="mod">
          <ac:chgData name="m11215801@mail.ntust.edu.tw" userId="S::urn:spo:guest#m11215801@mail.ntust.edu.tw::" providerId="AD" clId="Web-{2A2711DD-4FC2-45F3-3FF6-D6864F34D6DD}" dt="2024-06-24T18:42:58.267" v="70" actId="14100"/>
          <ac:picMkLst>
            <pc:docMk/>
            <pc:sldMk cId="229845348" sldId="256"/>
            <ac:picMk id="7" creationId="{3DA4E5E4-9BA7-9A05-8E34-1D1D5C9F2DB4}"/>
          </ac:picMkLst>
        </pc:picChg>
      </pc:sldChg>
      <pc:sldChg chg="modSp">
        <pc:chgData name="m11215801@mail.ntust.edu.tw" userId="S::urn:spo:guest#m11215801@mail.ntust.edu.tw::" providerId="AD" clId="Web-{2A2711DD-4FC2-45F3-3FF6-D6864F34D6DD}" dt="2024-06-24T18:39:27.590" v="69" actId="20577"/>
        <pc:sldMkLst>
          <pc:docMk/>
          <pc:sldMk cId="1015807362" sldId="258"/>
        </pc:sldMkLst>
        <pc:spChg chg="mod">
          <ac:chgData name="m11215801@mail.ntust.edu.tw" userId="S::urn:spo:guest#m11215801@mail.ntust.edu.tw::" providerId="AD" clId="Web-{2A2711DD-4FC2-45F3-3FF6-D6864F34D6DD}" dt="2024-06-24T18:39:07.793" v="67" actId="14100"/>
          <ac:spMkLst>
            <pc:docMk/>
            <pc:sldMk cId="1015807362" sldId="258"/>
            <ac:spMk id="22" creationId="{5A433E0D-670F-2228-66BC-5035138A8B2D}"/>
          </ac:spMkLst>
        </pc:spChg>
        <pc:spChg chg="mod">
          <ac:chgData name="m11215801@mail.ntust.edu.tw" userId="S::urn:spo:guest#m11215801@mail.ntust.edu.tw::" providerId="AD" clId="Web-{2A2711DD-4FC2-45F3-3FF6-D6864F34D6DD}" dt="2024-06-24T18:39:04.308" v="66" actId="1076"/>
          <ac:spMkLst>
            <pc:docMk/>
            <pc:sldMk cId="1015807362" sldId="258"/>
            <ac:spMk id="23" creationId="{7D3595B0-4119-2BF8-C2F2-C7137F989C28}"/>
          </ac:spMkLst>
        </pc:spChg>
        <pc:spChg chg="mod">
          <ac:chgData name="m11215801@mail.ntust.edu.tw" userId="S::urn:spo:guest#m11215801@mail.ntust.edu.tw::" providerId="AD" clId="Web-{2A2711DD-4FC2-45F3-3FF6-D6864F34D6DD}" dt="2024-06-24T18:39:27.590" v="69" actId="20577"/>
          <ac:spMkLst>
            <pc:docMk/>
            <pc:sldMk cId="1015807362" sldId="258"/>
            <ac:spMk id="29" creationId="{8E0FF19D-FEC3-4930-328A-6B1D250E90CA}"/>
          </ac:spMkLst>
        </pc:spChg>
        <pc:picChg chg="mod">
          <ac:chgData name="m11215801@mail.ntust.edu.tw" userId="S::urn:spo:guest#m11215801@mail.ntust.edu.tw::" providerId="AD" clId="Web-{2A2711DD-4FC2-45F3-3FF6-D6864F34D6DD}" dt="2024-06-24T18:38:44.449" v="60" actId="14100"/>
          <ac:picMkLst>
            <pc:docMk/>
            <pc:sldMk cId="1015807362" sldId="258"/>
            <ac:picMk id="3" creationId="{D11C5015-4F29-3526-D2F8-F3D18FFF0F32}"/>
          </ac:picMkLst>
        </pc:picChg>
        <pc:picChg chg="mod">
          <ac:chgData name="m11215801@mail.ntust.edu.tw" userId="S::urn:spo:guest#m11215801@mail.ntust.edu.tw::" providerId="AD" clId="Web-{2A2711DD-4FC2-45F3-3FF6-D6864F34D6DD}" dt="2024-06-24T18:38:32.198" v="56" actId="1076"/>
          <ac:picMkLst>
            <pc:docMk/>
            <pc:sldMk cId="1015807362" sldId="258"/>
            <ac:picMk id="5" creationId="{8F491841-E5AE-C711-CD12-90B4AD1B4143}"/>
          </ac:picMkLst>
        </pc:picChg>
        <pc:picChg chg="mod">
          <ac:chgData name="m11215801@mail.ntust.edu.tw" userId="S::urn:spo:guest#m11215801@mail.ntust.edu.tw::" providerId="AD" clId="Web-{2A2711DD-4FC2-45F3-3FF6-D6864F34D6DD}" dt="2024-06-24T18:38:19.292" v="52" actId="1076"/>
          <ac:picMkLst>
            <pc:docMk/>
            <pc:sldMk cId="1015807362" sldId="258"/>
            <ac:picMk id="6" creationId="{E633594B-223E-CDD7-5780-BF0D4F8538CB}"/>
          </ac:picMkLst>
        </pc:picChg>
        <pc:picChg chg="mod">
          <ac:chgData name="m11215801@mail.ntust.edu.tw" userId="S::urn:spo:guest#m11215801@mail.ntust.edu.tw::" providerId="AD" clId="Web-{2A2711DD-4FC2-45F3-3FF6-D6864F34D6DD}" dt="2024-06-24T18:38:53.011" v="64" actId="1076"/>
          <ac:picMkLst>
            <pc:docMk/>
            <pc:sldMk cId="1015807362" sldId="258"/>
            <ac:picMk id="7" creationId="{D1EDD002-BC79-50DD-FAF4-8A327C9CE3E6}"/>
          </ac:picMkLst>
        </pc:picChg>
        <pc:picChg chg="mod">
          <ac:chgData name="m11215801@mail.ntust.edu.tw" userId="S::urn:spo:guest#m11215801@mail.ntust.edu.tw::" providerId="AD" clId="Web-{2A2711DD-4FC2-45F3-3FF6-D6864F34D6DD}" dt="2024-06-24T18:38:38.511" v="58" actId="14100"/>
          <ac:picMkLst>
            <pc:docMk/>
            <pc:sldMk cId="1015807362" sldId="258"/>
            <ac:picMk id="8" creationId="{F9058120-0EF3-E1B3-A0BE-80B9E579384E}"/>
          </ac:picMkLst>
        </pc:picChg>
        <pc:picChg chg="mod">
          <ac:chgData name="m11215801@mail.ntust.edu.tw" userId="S::urn:spo:guest#m11215801@mail.ntust.edu.tw::" providerId="AD" clId="Web-{2A2711DD-4FC2-45F3-3FF6-D6864F34D6DD}" dt="2024-06-24T18:38:14.448" v="50" actId="1076"/>
          <ac:picMkLst>
            <pc:docMk/>
            <pc:sldMk cId="1015807362" sldId="258"/>
            <ac:picMk id="9" creationId="{42A29A5E-E2D5-313A-4E27-E3AC0EA1B964}"/>
          </ac:picMkLst>
        </pc:picChg>
      </pc:sldChg>
      <pc:sldChg chg="mod modShow">
        <pc:chgData name="m11215801@mail.ntust.edu.tw" userId="S::urn:spo:guest#m11215801@mail.ntust.edu.tw::" providerId="AD" clId="Web-{2A2711DD-4FC2-45F3-3FF6-D6864F34D6DD}" dt="2024-06-24T18:18:52.973" v="28"/>
        <pc:sldMkLst>
          <pc:docMk/>
          <pc:sldMk cId="148218314" sldId="260"/>
        </pc:sldMkLst>
      </pc:sldChg>
      <pc:sldChg chg="modSp">
        <pc:chgData name="m11215801@mail.ntust.edu.tw" userId="S::urn:spo:guest#m11215801@mail.ntust.edu.tw::" providerId="AD" clId="Web-{2A2711DD-4FC2-45F3-3FF6-D6864F34D6DD}" dt="2024-06-24T18:46:14.256" v="172" actId="20577"/>
        <pc:sldMkLst>
          <pc:docMk/>
          <pc:sldMk cId="2954547097" sldId="265"/>
        </pc:sldMkLst>
        <pc:spChg chg="mod">
          <ac:chgData name="m11215801@mail.ntust.edu.tw" userId="S::urn:spo:guest#m11215801@mail.ntust.edu.tw::" providerId="AD" clId="Web-{2A2711DD-4FC2-45F3-3FF6-D6864F34D6DD}" dt="2024-06-24T18:46:14.256" v="172" actId="20577"/>
          <ac:spMkLst>
            <pc:docMk/>
            <pc:sldMk cId="2954547097" sldId="265"/>
            <ac:spMk id="3" creationId="{651AC74F-9895-C807-BC63-9844C76284D4}"/>
          </ac:spMkLst>
        </pc:spChg>
      </pc:sldChg>
      <pc:sldChg chg="modSp">
        <pc:chgData name="m11215801@mail.ntust.edu.tw" userId="S::urn:spo:guest#m11215801@mail.ntust.edu.tw::" providerId="AD" clId="Web-{2A2711DD-4FC2-45F3-3FF6-D6864F34D6DD}" dt="2024-06-24T18:46:29.350" v="175" actId="20577"/>
        <pc:sldMkLst>
          <pc:docMk/>
          <pc:sldMk cId="3584666098" sldId="272"/>
        </pc:sldMkLst>
        <pc:spChg chg="mod">
          <ac:chgData name="m11215801@mail.ntust.edu.tw" userId="S::urn:spo:guest#m11215801@mail.ntust.edu.tw::" providerId="AD" clId="Web-{2A2711DD-4FC2-45F3-3FF6-D6864F34D6DD}" dt="2024-06-24T18:46:29.350" v="175" actId="20577"/>
          <ac:spMkLst>
            <pc:docMk/>
            <pc:sldMk cId="3584666098" sldId="272"/>
            <ac:spMk id="4" creationId="{B3D959B2-ACE4-DF8C-E973-5A7DFFB2F180}"/>
          </ac:spMkLst>
        </pc:spChg>
      </pc:sldChg>
      <pc:sldChg chg="modSp">
        <pc:chgData name="m11215801@mail.ntust.edu.tw" userId="S::urn:spo:guest#m11215801@mail.ntust.edu.tw::" providerId="AD" clId="Web-{2A2711DD-4FC2-45F3-3FF6-D6864F34D6DD}" dt="2024-06-24T18:51:25.627" v="179" actId="20577"/>
        <pc:sldMkLst>
          <pc:docMk/>
          <pc:sldMk cId="1918053641" sldId="276"/>
        </pc:sldMkLst>
        <pc:spChg chg="mod">
          <ac:chgData name="m11215801@mail.ntust.edu.tw" userId="S::urn:spo:guest#m11215801@mail.ntust.edu.tw::" providerId="AD" clId="Web-{2A2711DD-4FC2-45F3-3FF6-D6864F34D6DD}" dt="2024-06-24T18:51:25.627" v="179" actId="20577"/>
          <ac:spMkLst>
            <pc:docMk/>
            <pc:sldMk cId="1918053641" sldId="276"/>
            <ac:spMk id="3" creationId="{19AB8C5E-725C-6628-229E-07BB44B9F3D2}"/>
          </ac:spMkLst>
        </pc:spChg>
      </pc:sldChg>
      <pc:sldChg chg="modSp mod modShow">
        <pc:chgData name="m11215801@mail.ntust.edu.tw" userId="S::urn:spo:guest#m11215801@mail.ntust.edu.tw::" providerId="AD" clId="Web-{2A2711DD-4FC2-45F3-3FF6-D6864F34D6DD}" dt="2024-06-24T18:43:19.658" v="74"/>
        <pc:sldMkLst>
          <pc:docMk/>
          <pc:sldMk cId="4147126973" sldId="280"/>
        </pc:sldMkLst>
        <pc:spChg chg="mod">
          <ac:chgData name="m11215801@mail.ntust.edu.tw" userId="S::urn:spo:guest#m11215801@mail.ntust.edu.tw::" providerId="AD" clId="Web-{2A2711DD-4FC2-45F3-3FF6-D6864F34D6DD}" dt="2024-06-24T18:18:25.004" v="26" actId="20577"/>
          <ac:spMkLst>
            <pc:docMk/>
            <pc:sldMk cId="4147126973" sldId="280"/>
            <ac:spMk id="2" creationId="{C817BD75-E836-5A15-3A97-17EB3F1B785C}"/>
          </ac:spMkLst>
        </pc:spChg>
      </pc:sldChg>
      <pc:sldChg chg="modSp">
        <pc:chgData name="m11215801@mail.ntust.edu.tw" userId="S::urn:spo:guest#m11215801@mail.ntust.edu.tw::" providerId="AD" clId="Web-{2A2711DD-4FC2-45F3-3FF6-D6864F34D6DD}" dt="2024-06-24T18:46:10.944" v="171" actId="20577"/>
        <pc:sldMkLst>
          <pc:docMk/>
          <pc:sldMk cId="626147392" sldId="282"/>
        </pc:sldMkLst>
        <pc:spChg chg="mod">
          <ac:chgData name="m11215801@mail.ntust.edu.tw" userId="S::urn:spo:guest#m11215801@mail.ntust.edu.tw::" providerId="AD" clId="Web-{2A2711DD-4FC2-45F3-3FF6-D6864F34D6DD}" dt="2024-06-24T18:46:10.944" v="171" actId="20577"/>
          <ac:spMkLst>
            <pc:docMk/>
            <pc:sldMk cId="626147392" sldId="282"/>
            <ac:spMk id="2" creationId="{BA7DE20B-6EED-5537-CC24-701F977D682B}"/>
          </ac:spMkLst>
        </pc:spChg>
      </pc:sldChg>
      <pc:sldChg chg="modSp">
        <pc:chgData name="m11215801@mail.ntust.edu.tw" userId="S::urn:spo:guest#m11215801@mail.ntust.edu.tw::" providerId="AD" clId="Web-{2A2711DD-4FC2-45F3-3FF6-D6864F34D6DD}" dt="2024-06-24T18:46:17.584" v="174" actId="20577"/>
        <pc:sldMkLst>
          <pc:docMk/>
          <pc:sldMk cId="2283689515" sldId="283"/>
        </pc:sldMkLst>
        <pc:spChg chg="mod">
          <ac:chgData name="m11215801@mail.ntust.edu.tw" userId="S::urn:spo:guest#m11215801@mail.ntust.edu.tw::" providerId="AD" clId="Web-{2A2711DD-4FC2-45F3-3FF6-D6864F34D6DD}" dt="2024-06-24T18:46:17.584" v="174" actId="20577"/>
          <ac:spMkLst>
            <pc:docMk/>
            <pc:sldMk cId="2283689515" sldId="283"/>
            <ac:spMk id="2" creationId="{F6234501-4D0C-9132-DC6A-3CE4AAE878FB}"/>
          </ac:spMkLst>
        </pc:spChg>
      </pc:sldChg>
      <pc:sldChg chg="modSp mod modShow">
        <pc:chgData name="m11215801@mail.ntust.edu.tw" userId="S::urn:spo:guest#m11215801@mail.ntust.edu.tw::" providerId="AD" clId="Web-{2A2711DD-4FC2-45F3-3FF6-D6864F34D6DD}" dt="2024-06-24T18:45:53.146" v="141"/>
        <pc:sldMkLst>
          <pc:docMk/>
          <pc:sldMk cId="4248285462" sldId="284"/>
        </pc:sldMkLst>
        <pc:spChg chg="mod">
          <ac:chgData name="m11215801@mail.ntust.edu.tw" userId="S::urn:spo:guest#m11215801@mail.ntust.edu.tw::" providerId="AD" clId="Web-{2A2711DD-4FC2-45F3-3FF6-D6864F34D6DD}" dt="2024-06-24T18:45:47.412" v="140" actId="20577"/>
          <ac:spMkLst>
            <pc:docMk/>
            <pc:sldMk cId="4248285462" sldId="284"/>
            <ac:spMk id="2" creationId="{85A4D39A-5598-7F8D-B5B1-667361098B7C}"/>
          </ac:spMkLst>
        </pc:spChg>
        <pc:spChg chg="mod">
          <ac:chgData name="m11215801@mail.ntust.edu.tw" userId="S::urn:spo:guest#m11215801@mail.ntust.edu.tw::" providerId="AD" clId="Web-{2A2711DD-4FC2-45F3-3FF6-D6864F34D6DD}" dt="2024-06-24T18:44:19.472" v="90" actId="1076"/>
          <ac:spMkLst>
            <pc:docMk/>
            <pc:sldMk cId="4248285462" sldId="284"/>
            <ac:spMk id="5" creationId="{8D60F104-F317-6D82-7682-8DCBE46705E5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5.png>
</file>

<file path=ppt/media/image16.jpe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6BCF82-47CA-4276-98BA-B9C5F76B0A48}" type="datetimeFigureOut">
              <a:rPr lang="en-US" smtClean="0"/>
              <a:t>6/26/2024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BF7FB5-8E0D-4F11-B7EB-922D896BD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443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7FB5-8E0D-4F11-B7EB-922D896BD3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865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loss curve is still chaos, but we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F7FB5-8E0D-4F11-B7EB-922D896BD37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694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5D39A-D215-A427-86DC-2C1F1C76A5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338087-968A-3FEF-38AB-456D25A788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0C6D2-F1DB-233D-4DFB-2CAF0F8F8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DD13A-AE1F-A094-2C66-234D965F6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0855B-AF6A-6942-7159-14E31B5AA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69523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D9CBC-5E0F-6D96-DF68-9D4628EBD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404C61-05EC-DE2E-1639-8442CEC00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3485D-E807-FDD9-8916-3B70548A5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9AD11-0FC7-38F3-942F-16CD9C97C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A9029-96E3-FADF-34A7-7E276E1F1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89041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0BA33A-D9E1-16D6-90C5-2184CFC488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424F83-F4DC-62A5-1FA3-E227BB84F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892DE-D14A-0F60-764A-911D8FBFE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30B1F-238F-77F7-6919-B19B021F9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3E5C7-2ADB-5DAB-BBFF-D037AFAC6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17953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E822F-D247-2D7C-41D9-7A7C06DCF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79BAD-548F-6E8E-8C9D-BA648DA17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0C604-6072-98F1-D8B5-74190B7CF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D9187-1D35-4F54-AD1D-F6C77A82665F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0E1E1-AC76-45FA-92E3-E0A548E64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3C721-65F0-9200-4161-1D25683A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DE688-6264-4EF9-B1BF-7676152ADEB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38384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816CE-4F1F-B642-C1B7-D3C84649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3918D-138D-AEB8-14A3-4179AF010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AEE01-E4C2-EFC4-4537-359AB4540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9AA288-629C-9091-67E7-1490F0BB8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C801B-88A4-247A-B7A3-B77587035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7196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48AD0-EFAE-9155-37A9-78F999835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F533E-11D6-5488-C3D5-930D3F2009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F70EF-E9CD-E00C-F7EE-F2ACA71ED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CC63A-37E6-2396-1540-FCF55FE34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6BE75-70EF-1953-4D9D-8D95B631A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71305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79D79-D1FF-9370-35EB-9AEE65931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83997-E964-91E4-4973-E605FAF759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4581B8-931A-D410-FE03-46913C40E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2B3D15-1631-D372-640F-72266A3D4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E9B2C1-BB47-833E-846A-342383630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F54CF7-306B-6931-0409-55B52D617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43922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1A4BA-40A0-9924-E3D6-A06DF0172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29C5A-900C-6B5D-6DA4-CF50D6990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AC762F-80CB-2F08-5CE1-D4A0F7707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885C11-046D-8A73-354B-765606727F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00AA28-6E3E-FEC6-B291-5B80BC946A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975968-ADB8-0092-1905-F955CAB0D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B4C171-8874-5C9F-DCC9-2F3AC45AF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FD18D9-DFEC-A3E9-A272-F44FD0914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0257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841D7-9969-F137-2AB5-828CE7B4E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602730-1780-0A88-60D5-97D129918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C27F1-1E50-FF33-61AD-4BC4416A6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77D4D6-E6DA-76C0-CF96-FC58FE7CC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45140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E53D1B-3835-9733-9798-18AED442D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066258-A1A5-C71D-6B6F-C1F7BA5C0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4905E-AC82-7923-C20B-F6C01494A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85626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7C01D-EDBF-9F76-60FD-50570ACA0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7D29-6539-6062-A4A7-A9169DE18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6FB330-0223-D1EC-EB22-EEC468A028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F21A0B-3A7F-8191-49CE-27F793923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BB0686-F69D-07D1-6FB9-BB3450199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F311EB-79A9-F38F-9110-28C0AB59A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20076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E4A69-BC14-3A48-257B-C53FBC169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BBA45E-DF97-D1FA-72E3-04BFC2C150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8AAC8-0811-100D-ABF9-01ED46E13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64452A-82E6-3CA5-858C-6925FB149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9622A-8572-0787-99ED-9D337BB9C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09B053-E0EA-86E0-17B8-36C9AB562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20734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475699-481E-FF42-3CC1-976A9E6FF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206063-D825-A65E-94F8-8216C80C84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B8357-DE1A-E3FB-2DD3-75E8CA1D29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2CE2D6-E6B0-4F63-B56A-4B14D68933E9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50BE9-5688-AF13-BD47-59D4BE30E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F576C-7EDF-EEA9-91B9-DD12B5CD3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16CA3A-EAA2-498B-A15C-BDA37CD9E7E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94253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E214B9-EF79-76E1-8DB4-6DC9CEB43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C3935-E7BE-B1FB-5CC3-0FD5C2805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A5485-8DD0-38F4-E108-9744D3BC4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BD9187-1D35-4F54-AD1D-F6C77A82665F}" type="datetimeFigureOut">
              <a:rPr lang="en-SG" smtClean="0"/>
              <a:t>26/6/2024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96343-03F1-A555-E9B1-9149EDF5C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5DC91-332D-E413-0DDC-B863E580C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2DE688-6264-4EF9-B1BF-7676152ADEB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48756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jpeg"/><Relationship Id="rId7" Type="http://schemas.openxmlformats.org/officeDocument/2006/relationships/image" Target="../media/image21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jpeg"/><Relationship Id="rId11" Type="http://schemas.openxmlformats.org/officeDocument/2006/relationships/image" Target="../media/image25.jpe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hyperlink" Target="file:///C:\Users\natha\Downloads\weebshit\weebshit\test_latest\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Yuxinn-J/Scenimefy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305.15086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D3E3A-6952-1CAA-B494-DA4D9E980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5423" y="2056809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sz="5400" b="1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Final Project : From Photographic to Anime</a:t>
            </a:r>
            <a:endParaRPr lang="en-SG" sz="5400" b="1">
              <a:solidFill>
                <a:srgbClr val="00000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ED326-BF68-236D-6B5D-D533D695FC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5423" y="4714875"/>
            <a:ext cx="3100192" cy="165576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l"/>
            <a:r>
              <a:rPr lang="en-US" sz="2000">
                <a:solidFill>
                  <a:srgbClr val="000000"/>
                </a:solidFill>
                <a:latin typeface="Poppins"/>
                <a:cs typeface="Poppins"/>
              </a:rPr>
              <a:t>The Diffusion Group</a:t>
            </a:r>
          </a:p>
          <a:p>
            <a:pPr algn="l"/>
            <a:endParaRPr lang="en-US" sz="2000">
              <a:solidFill>
                <a:srgbClr val="000000"/>
              </a:solidFill>
              <a:latin typeface="Poppins"/>
              <a:cs typeface="Poppins"/>
            </a:endParaRPr>
          </a:p>
          <a:p>
            <a:pPr marL="342900" indent="-342900" algn="l">
              <a:buFont typeface="Calibri" panose="020B0604020202020204" pitchFamily="34" charset="0"/>
              <a:buChar char="-"/>
            </a:pPr>
            <a:r>
              <a:rPr lang="en-US" sz="2000">
                <a:solidFill>
                  <a:srgbClr val="000000"/>
                </a:solidFill>
                <a:latin typeface="Poppins"/>
                <a:cs typeface="Poppins"/>
              </a:rPr>
              <a:t>Nathaniel Takeshi</a:t>
            </a:r>
          </a:p>
          <a:p>
            <a:pPr marL="342900" indent="-342900" algn="l">
              <a:buFont typeface="Calibri" panose="020B0604020202020204" pitchFamily="34" charset="0"/>
              <a:buChar char="-"/>
            </a:pPr>
            <a:r>
              <a:rPr lang="en-US" sz="2000" err="1">
                <a:solidFill>
                  <a:srgbClr val="000000"/>
                </a:solidFill>
                <a:latin typeface="Poppins"/>
                <a:cs typeface="Poppins"/>
              </a:rPr>
              <a:t>Gifary</a:t>
            </a:r>
            <a:endParaRPr lang="en-US" sz="2000">
              <a:solidFill>
                <a:srgbClr val="000000"/>
              </a:solidFill>
              <a:latin typeface="Poppins"/>
              <a:cs typeface="Poppins"/>
            </a:endParaRPr>
          </a:p>
          <a:p>
            <a:pPr marL="342900" indent="-342900" algn="l">
              <a:buFont typeface="Calibri" panose="020B0604020202020204" pitchFamily="34" charset="0"/>
              <a:buChar char="-"/>
            </a:pPr>
            <a:r>
              <a:rPr lang="en-US" sz="2000">
                <a:solidFill>
                  <a:srgbClr val="000000"/>
                </a:solidFill>
                <a:latin typeface="Poppins"/>
                <a:cs typeface="Poppins"/>
              </a:rPr>
              <a:t>Nyoman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8A983A6-6133-450A-3835-D3363C5890DC}"/>
              </a:ext>
            </a:extLst>
          </p:cNvPr>
          <p:cNvSpPr txBox="1">
            <a:spLocks/>
          </p:cNvSpPr>
          <p:nvPr/>
        </p:nvSpPr>
        <p:spPr>
          <a:xfrm>
            <a:off x="3618371" y="4710700"/>
            <a:ext cx="3100192" cy="165576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>
              <a:solidFill>
                <a:srgbClr val="000000"/>
              </a:solidFill>
              <a:latin typeface="Poppins"/>
              <a:cs typeface="Poppins"/>
            </a:endParaRPr>
          </a:p>
          <a:p>
            <a:pPr algn="l"/>
            <a:endParaRPr lang="en-US" sz="2000">
              <a:solidFill>
                <a:srgbClr val="000000"/>
              </a:solidFill>
              <a:latin typeface="Poppins"/>
              <a:cs typeface="Poppins"/>
            </a:endParaRPr>
          </a:p>
          <a:p>
            <a:pPr marL="342900" indent="-342900" algn="l">
              <a:buFont typeface="Calibri" panose="020B0604020202020204" pitchFamily="34" charset="0"/>
              <a:buChar char="-"/>
            </a:pPr>
            <a:r>
              <a:rPr lang="en-US" sz="2000">
                <a:solidFill>
                  <a:srgbClr val="000000"/>
                </a:solidFill>
                <a:latin typeface="Poppins"/>
                <a:cs typeface="Poppins"/>
              </a:rPr>
              <a:t>Abie</a:t>
            </a:r>
          </a:p>
          <a:p>
            <a:pPr marL="342900" indent="-342900" algn="l">
              <a:buFont typeface="Calibri" panose="020B0604020202020204" pitchFamily="34" charset="0"/>
              <a:buChar char="-"/>
            </a:pPr>
            <a:r>
              <a:rPr lang="en-US" sz="2000" err="1">
                <a:solidFill>
                  <a:srgbClr val="000000"/>
                </a:solidFill>
                <a:latin typeface="Poppins"/>
                <a:cs typeface="Poppins"/>
              </a:rPr>
              <a:t>Fairuuz</a:t>
            </a:r>
            <a:endParaRPr lang="en-US" sz="2000">
              <a:solidFill>
                <a:srgbClr val="000000"/>
              </a:solidFill>
              <a:latin typeface="Poppins"/>
              <a:cs typeface="Poppins"/>
            </a:endParaRPr>
          </a:p>
          <a:p>
            <a:pPr marL="342900" indent="-342900" algn="l">
              <a:buFont typeface="Calibri" panose="020B0604020202020204" pitchFamily="34" charset="0"/>
              <a:buChar char="-"/>
            </a:pPr>
            <a:r>
              <a:rPr lang="en-US" sz="2000">
                <a:solidFill>
                  <a:srgbClr val="000000"/>
                </a:solidFill>
                <a:latin typeface="Poppins"/>
                <a:cs typeface="Poppins"/>
              </a:rPr>
              <a:t>Alex (Mentor)</a:t>
            </a:r>
          </a:p>
        </p:txBody>
      </p:sp>
    </p:spTree>
    <p:extLst>
      <p:ext uri="{BB962C8B-B14F-4D97-AF65-F5344CB8AC3E}">
        <p14:creationId xmlns:p14="http://schemas.microsoft.com/office/powerpoint/2010/main" val="229845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ambar 1">
            <a:extLst>
              <a:ext uri="{FF2B5EF4-FFF2-40B4-BE49-F238E27FC236}">
                <a16:creationId xmlns:a16="http://schemas.microsoft.com/office/drawing/2014/main" id="{757F2575-5EF6-A285-8AD3-E6F3275E8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93" y="1429590"/>
            <a:ext cx="11988613" cy="461514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3D959B2-ACE4-DF8C-E973-5A7DFFB2F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634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>
                <a:latin typeface="Poppins"/>
                <a:cs typeface="Poppins"/>
              </a:rPr>
              <a:t>UNSB Architecture</a:t>
            </a:r>
            <a:endParaRPr lang="id-ID" sz="4000" b="1">
              <a:latin typeface="Poppins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584666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7BD75-E836-5A15-3A97-17EB3F1B7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>
                <a:latin typeface="Poppins" panose="00000500000000000000" pitchFamily="2" charset="0"/>
                <a:cs typeface="Poppins" panose="00000500000000000000" pitchFamily="2" charset="0"/>
              </a:rPr>
              <a:t>Excuses &amp;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058D1-CF38-C61A-6576-B55830202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>
              <a:lnSpc>
                <a:spcPct val="100000"/>
              </a:lnSpc>
            </a:pPr>
            <a:r>
              <a:rPr lang="en-US" sz="1600">
                <a:latin typeface="Poppins" panose="00000500000000000000" pitchFamily="2" charset="0"/>
                <a:cs typeface="Poppins" panose="00000500000000000000" pitchFamily="2" charset="0"/>
              </a:rPr>
              <a:t>We trained our model up to the 6th Epoch, at the 3000th iteration (each epoch did around 50K+ iterations)</a:t>
            </a:r>
            <a:endParaRPr lang="en-US" sz="1600" b="1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1" algn="just">
              <a:lnSpc>
                <a:spcPct val="100000"/>
              </a:lnSpc>
            </a:pPr>
            <a:r>
              <a:rPr lang="en-US" sz="1400">
                <a:latin typeface="Poppins" panose="00000500000000000000" pitchFamily="2" charset="0"/>
                <a:cs typeface="Poppins" panose="00000500000000000000" pitchFamily="2" charset="0"/>
              </a:rPr>
              <a:t>It took us </a:t>
            </a:r>
            <a:r>
              <a:rPr lang="en-US" sz="1400" b="1">
                <a:latin typeface="Poppins" panose="00000500000000000000" pitchFamily="2" charset="0"/>
                <a:cs typeface="Poppins" panose="00000500000000000000" pitchFamily="2" charset="0"/>
              </a:rPr>
              <a:t>2 days </a:t>
            </a:r>
            <a:r>
              <a:rPr lang="en-US" sz="1400">
                <a:latin typeface="Poppins" panose="00000500000000000000" pitchFamily="2" charset="0"/>
                <a:cs typeface="Poppins" panose="00000500000000000000" pitchFamily="2" charset="0"/>
              </a:rPr>
              <a:t>to reach this point using </a:t>
            </a:r>
            <a:r>
              <a:rPr lang="en-US" sz="1400" b="1">
                <a:latin typeface="Poppins" panose="00000500000000000000" pitchFamily="2" charset="0"/>
                <a:cs typeface="Poppins" panose="00000500000000000000" pitchFamily="2" charset="0"/>
              </a:rPr>
              <a:t>1x GTX 1080Ti GPU</a:t>
            </a:r>
          </a:p>
          <a:p>
            <a:pPr lvl="1" algn="just">
              <a:lnSpc>
                <a:spcPct val="100000"/>
              </a:lnSpc>
            </a:pPr>
            <a:r>
              <a:rPr lang="en-US" sz="1400">
                <a:latin typeface="Poppins" panose="00000500000000000000" pitchFamily="2" charset="0"/>
                <a:cs typeface="Poppins" panose="00000500000000000000" pitchFamily="2" charset="0"/>
              </a:rPr>
              <a:t>The training session stopped at Friday, June 20</a:t>
            </a:r>
            <a:r>
              <a:rPr lang="en-US" sz="1400" baseline="30000">
                <a:latin typeface="Poppins" panose="00000500000000000000" pitchFamily="2" charset="0"/>
                <a:cs typeface="Poppins" panose="00000500000000000000" pitchFamily="2" charset="0"/>
              </a:rPr>
              <a:t>th</a:t>
            </a:r>
            <a:r>
              <a:rPr lang="en-US" sz="1400">
                <a:latin typeface="Poppins" panose="00000500000000000000" pitchFamily="2" charset="0"/>
                <a:cs typeface="Poppins" panose="00000500000000000000" pitchFamily="2" charset="0"/>
              </a:rPr>
              <a:t>, 2024, at 16.38 Taipei Standard Time</a:t>
            </a:r>
          </a:p>
          <a:p>
            <a:pPr lvl="2" algn="just">
              <a:lnSpc>
                <a:spcPct val="100000"/>
              </a:lnSpc>
              <a:buFont typeface="Wingdings" panose="020B0604020202020204" pitchFamily="34" charset="0"/>
              <a:buChar char="§"/>
            </a:pPr>
            <a:r>
              <a:rPr lang="en-US" sz="1200">
                <a:latin typeface="Poppins" panose="00000500000000000000" pitchFamily="2" charset="0"/>
                <a:cs typeface="Poppins" panose="00000500000000000000" pitchFamily="2" charset="0"/>
              </a:rPr>
              <a:t>We kept the model checkpoint just in case someone wants to continue the training</a:t>
            </a:r>
          </a:p>
          <a:p>
            <a:pPr lvl="2" algn="just">
              <a:lnSpc>
                <a:spcPct val="100000"/>
              </a:lnSpc>
              <a:buFont typeface="Wingdings" panose="020B0604020202020204" pitchFamily="34" charset="0"/>
              <a:buChar char="§"/>
            </a:pPr>
            <a:r>
              <a:rPr lang="en-US" sz="1200">
                <a:latin typeface="Poppins" panose="00000500000000000000" pitchFamily="2" charset="0"/>
                <a:cs typeface="Poppins" panose="00000500000000000000" pitchFamily="2" charset="0"/>
              </a:rPr>
              <a:t>Training stopped as one of the lab members wanted to use the computer for another project</a:t>
            </a:r>
          </a:p>
          <a:p>
            <a:pPr marL="457200" lvl="1" indent="0" algn="just">
              <a:lnSpc>
                <a:spcPct val="100000"/>
              </a:lnSpc>
              <a:buNone/>
            </a:pPr>
            <a:endParaRPr lang="en-US" sz="14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>
              <a:lnSpc>
                <a:spcPct val="100000"/>
              </a:lnSpc>
            </a:pPr>
            <a:r>
              <a:rPr lang="en-US" sz="1600">
                <a:latin typeface="Poppins" panose="00000500000000000000" pitchFamily="2" charset="0"/>
                <a:cs typeface="Poppins" panose="00000500000000000000" pitchFamily="2" charset="0"/>
              </a:rPr>
              <a:t>Lack of manpower as 80% of the members are working on their thesis and other lab project</a:t>
            </a:r>
          </a:p>
          <a:p>
            <a:pPr lvl="1" algn="just">
              <a:lnSpc>
                <a:spcPct val="100000"/>
              </a:lnSpc>
            </a:pPr>
            <a:r>
              <a:rPr lang="en-US" sz="1400">
                <a:latin typeface="Poppins" panose="00000500000000000000" pitchFamily="2" charset="0"/>
                <a:cs typeface="Poppins" panose="00000500000000000000" pitchFamily="2" charset="0"/>
              </a:rPr>
              <a:t>The coordinator stepped in to help us train the model by providing lab computer</a:t>
            </a:r>
            <a:endParaRPr lang="en-US" sz="12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>
              <a:lnSpc>
                <a:spcPct val="100000"/>
              </a:lnSpc>
              <a:spcBef>
                <a:spcPts val="500"/>
              </a:spcBef>
            </a:pPr>
            <a:endParaRPr lang="en-US" sz="18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>
              <a:lnSpc>
                <a:spcPct val="100000"/>
              </a:lnSpc>
            </a:pPr>
            <a:r>
              <a:rPr lang="en-US" sz="1600">
                <a:latin typeface="Poppins" panose="00000500000000000000" pitchFamily="2" charset="0"/>
                <a:cs typeface="Poppins" panose="00000500000000000000" pitchFamily="2" charset="0"/>
              </a:rPr>
              <a:t>We also used a lot of hyperparameter tuning to reduce the size of the model</a:t>
            </a:r>
          </a:p>
          <a:p>
            <a:pPr lvl="1" algn="just">
              <a:lnSpc>
                <a:spcPct val="100000"/>
              </a:lnSpc>
            </a:pPr>
            <a:r>
              <a:rPr lang="en-US" sz="1400">
                <a:latin typeface="Poppins" panose="00000500000000000000" pitchFamily="2" charset="0"/>
                <a:cs typeface="Poppins" panose="00000500000000000000" pitchFamily="2" charset="0"/>
              </a:rPr>
              <a:t>The model is not 'perfect', but trainable on our devices</a:t>
            </a:r>
          </a:p>
          <a:p>
            <a:pPr lvl="1" algn="just">
              <a:lnSpc>
                <a:spcPct val="100000"/>
              </a:lnSpc>
            </a:pPr>
            <a:r>
              <a:rPr lang="en-US" sz="1400">
                <a:latin typeface="Poppins" panose="00000500000000000000" pitchFamily="2" charset="0"/>
                <a:cs typeface="Poppins" panose="00000500000000000000" pitchFamily="2" charset="0"/>
              </a:rPr>
              <a:t>Another round of tuning (and documentation) should be done for future works</a:t>
            </a:r>
          </a:p>
          <a:p>
            <a:pPr lvl="1" algn="just">
              <a:lnSpc>
                <a:spcPct val="100000"/>
              </a:lnSpc>
            </a:pPr>
            <a:endParaRPr lang="en-US" sz="14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sz="16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1" algn="just">
              <a:lnSpc>
                <a:spcPct val="100000"/>
              </a:lnSpc>
            </a:pPr>
            <a:endParaRPr lang="en-US" sz="12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561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D5CBD-4662-286C-C157-A325D1E27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Poppins" panose="00000500000000000000" pitchFamily="2" charset="0"/>
                <a:cs typeface="Poppins" panose="00000500000000000000" pitchFamily="2" charset="0"/>
              </a:rPr>
              <a:t>Our expectations…</a:t>
            </a:r>
            <a:endParaRPr lang="en-SG" b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28" name="Picture 4" descr="High-Quality Nature Stock Photos ...">
            <a:extLst>
              <a:ext uri="{FF2B5EF4-FFF2-40B4-BE49-F238E27FC236}">
                <a16:creationId xmlns:a16="http://schemas.microsoft.com/office/drawing/2014/main" id="{539398A3-EF79-F6D7-C3CB-88BC6FE63B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768" y="1845223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igh Resolution Panoramic Landscape ...">
            <a:extLst>
              <a:ext uri="{FF2B5EF4-FFF2-40B4-BE49-F238E27FC236}">
                <a16:creationId xmlns:a16="http://schemas.microsoft.com/office/drawing/2014/main" id="{09B67A07-22CD-3FF6-7FC9-89BB3B098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974" y="2633423"/>
            <a:ext cx="2971800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free High Resolution Nature ...">
            <a:extLst>
              <a:ext uri="{FF2B5EF4-FFF2-40B4-BE49-F238E27FC236}">
                <a16:creationId xmlns:a16="http://schemas.microsoft.com/office/drawing/2014/main" id="{2067308A-E8F1-8C4F-BABF-656F4EBB3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6050" y="3377945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allpaper – CHIN CHRISTIAN CHURCH">
            <a:extLst>
              <a:ext uri="{FF2B5EF4-FFF2-40B4-BE49-F238E27FC236}">
                <a16:creationId xmlns:a16="http://schemas.microsoft.com/office/drawing/2014/main" id="{6DE1BB6B-FC6C-A90F-1B62-DF00B72D4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92" y="4027387"/>
            <a:ext cx="270510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1080P, 2K, 4K, 5K HD wallpapers ...">
            <a:extLst>
              <a:ext uri="{FF2B5EF4-FFF2-40B4-BE49-F238E27FC236}">
                <a16:creationId xmlns:a16="http://schemas.microsoft.com/office/drawing/2014/main" id="{DAAFA3B2-1529-3AA3-DDDE-A25FEF8D9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54" y="2809214"/>
            <a:ext cx="2847975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 beautiful landscape, anime style ...">
            <a:extLst>
              <a:ext uri="{FF2B5EF4-FFF2-40B4-BE49-F238E27FC236}">
                <a16:creationId xmlns:a16="http://schemas.microsoft.com/office/drawing/2014/main" id="{6E00A6FA-C499-587C-16E6-A4C514713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8977" y="2027928"/>
            <a:ext cx="276225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Ethereal HD Anime Landscape by Uomi">
            <a:extLst>
              <a:ext uri="{FF2B5EF4-FFF2-40B4-BE49-F238E27FC236}">
                <a16:creationId xmlns:a16="http://schemas.microsoft.com/office/drawing/2014/main" id="{E77EA7AF-FAEC-6C52-4119-86F47DE1A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0134" y="2536067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ArtStation - Stunning anime landscape">
            <a:extLst>
              <a:ext uri="{FF2B5EF4-FFF2-40B4-BE49-F238E27FC236}">
                <a16:creationId xmlns:a16="http://schemas.microsoft.com/office/drawing/2014/main" id="{9533ED0E-977C-9B44-7406-F0208E350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6925" y="3050000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Anime Scenery wallpapers - backiee">
            <a:extLst>
              <a:ext uri="{FF2B5EF4-FFF2-40B4-BE49-F238E27FC236}">
                <a16:creationId xmlns:a16="http://schemas.microsoft.com/office/drawing/2014/main" id="{63FDAB27-573A-7248-69CD-05466A360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941" y="4038119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500+] Anime Scenery Backgrounds | Wallpapers.com">
            <a:extLst>
              <a:ext uri="{FF2B5EF4-FFF2-40B4-BE49-F238E27FC236}">
                <a16:creationId xmlns:a16="http://schemas.microsoft.com/office/drawing/2014/main" id="{373F21D8-FB7A-FC1F-F2B3-7A505C754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296" y="2935909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AA0CDD7-6C94-6FF8-C996-21E661E7271A}"/>
              </a:ext>
            </a:extLst>
          </p:cNvPr>
          <p:cNvCxnSpPr>
            <a:stCxn id="1032" idx="3"/>
            <a:endCxn id="1042" idx="1"/>
          </p:cNvCxnSpPr>
          <p:nvPr/>
        </p:nvCxnSpPr>
        <p:spPr>
          <a:xfrm flipV="1">
            <a:off x="4663550" y="3921538"/>
            <a:ext cx="3063375" cy="2565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792FE56-6006-3262-9764-11EFE5CF21EE}"/>
              </a:ext>
            </a:extLst>
          </p:cNvPr>
          <p:cNvSpPr txBox="1"/>
          <p:nvPr/>
        </p:nvSpPr>
        <p:spPr>
          <a:xfrm rot="21314543">
            <a:off x="4634793" y="3618370"/>
            <a:ext cx="3082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via Diffusion Model with</a:t>
            </a:r>
            <a:endParaRPr lang="en-SG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D94E88-3B64-DE53-28A8-C2213A275B24}"/>
              </a:ext>
            </a:extLst>
          </p:cNvPr>
          <p:cNvSpPr txBox="1"/>
          <p:nvPr/>
        </p:nvSpPr>
        <p:spPr>
          <a:xfrm rot="21314543">
            <a:off x="4654174" y="4077063"/>
            <a:ext cx="3082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Schr</a:t>
            </a:r>
            <a:r>
              <a:rPr lang="en-US">
                <a:solidFill>
                  <a:srgbClr val="31313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ö</a:t>
            </a:r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dinger Bridge</a:t>
            </a:r>
            <a:endParaRPr lang="en-SG" strike="sngStrike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5413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A57BF-2F88-2C59-9B77-EFF49172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5835"/>
          </a:xfrm>
        </p:spPr>
        <p:txBody>
          <a:bodyPr>
            <a:normAutofit/>
          </a:bodyPr>
          <a:lstStyle/>
          <a:p>
            <a:r>
              <a:rPr lang="en-US" sz="3600" b="1">
                <a:latin typeface="Poppins" panose="00000500000000000000" pitchFamily="2" charset="0"/>
                <a:cs typeface="Poppins" panose="00000500000000000000" pitchFamily="2" charset="0"/>
              </a:rPr>
              <a:t>Training Result</a:t>
            </a:r>
            <a:endParaRPr lang="en-SG" sz="3600" b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BC2764-D708-9885-F629-717A114E5C8C}"/>
              </a:ext>
            </a:extLst>
          </p:cNvPr>
          <p:cNvSpPr txBox="1"/>
          <p:nvPr/>
        </p:nvSpPr>
        <p:spPr>
          <a:xfrm>
            <a:off x="4883584" y="6308209"/>
            <a:ext cx="24994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latin typeface="Poppins" panose="00000500000000000000" pitchFamily="2" charset="0"/>
                <a:cs typeface="Poppins" panose="00000500000000000000" pitchFamily="2" charset="0"/>
              </a:rPr>
              <a:t>Want more? </a:t>
            </a:r>
            <a:r>
              <a:rPr lang="en-US" sz="1600">
                <a:latin typeface="Poppins" panose="00000500000000000000" pitchFamily="2" charset="0"/>
                <a:cs typeface="Poppins" panose="00000500000000000000" pitchFamily="2" charset="0"/>
                <a:hlinkClick r:id="rId2" action="ppaction://hlinkfile"/>
              </a:rPr>
              <a:t>Click here</a:t>
            </a:r>
            <a:endParaRPr lang="en-SG" sz="16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Arrow: Curved Right 21">
            <a:extLst>
              <a:ext uri="{FF2B5EF4-FFF2-40B4-BE49-F238E27FC236}">
                <a16:creationId xmlns:a16="http://schemas.microsoft.com/office/drawing/2014/main" id="{5A433E0D-670F-2228-66BC-5035138A8B2D}"/>
              </a:ext>
            </a:extLst>
          </p:cNvPr>
          <p:cNvSpPr/>
          <p:nvPr/>
        </p:nvSpPr>
        <p:spPr>
          <a:xfrm rot="2452854">
            <a:off x="226706" y="2373219"/>
            <a:ext cx="776228" cy="1628781"/>
          </a:xfrm>
          <a:prstGeom prst="curvedRightArrow">
            <a:avLst>
              <a:gd name="adj1" fmla="val 0"/>
              <a:gd name="adj2" fmla="val 17310"/>
              <a:gd name="adj3" fmla="val 25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D3595B0-4119-2BF8-C2F2-C7137F989C28}"/>
              </a:ext>
            </a:extLst>
          </p:cNvPr>
          <p:cNvSpPr txBox="1"/>
          <p:nvPr/>
        </p:nvSpPr>
        <p:spPr>
          <a:xfrm>
            <a:off x="1969" y="4058160"/>
            <a:ext cx="1119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latin typeface="Poppins" panose="00000500000000000000" pitchFamily="2" charset="0"/>
                <a:cs typeface="Poppins" panose="00000500000000000000" pitchFamily="2" charset="0"/>
              </a:rPr>
              <a:t>Real one</a:t>
            </a:r>
            <a:endParaRPr lang="en-SG" sz="1600" b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1C5015-4F29-3526-D2F8-F3D18FFF0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104" y="1777399"/>
            <a:ext cx="2013506" cy="2013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491841-E5AE-C711-CD12-90B4AD1B4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8610" y="1777158"/>
            <a:ext cx="2010751" cy="2010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E633594B-223E-CDD7-5780-BF0D4F853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273" y="1779695"/>
            <a:ext cx="2013507" cy="2013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D1EDD002-BC79-50DD-FAF4-8A327C9CE3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488" y="3787909"/>
            <a:ext cx="2010751" cy="2010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>
            <a:extLst>
              <a:ext uri="{FF2B5EF4-FFF2-40B4-BE49-F238E27FC236}">
                <a16:creationId xmlns:a16="http://schemas.microsoft.com/office/drawing/2014/main" id="{F9058120-0EF3-E1B3-A0BE-80B9E57938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2767" y="3786219"/>
            <a:ext cx="2011135" cy="201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>
            <a:extLst>
              <a:ext uri="{FF2B5EF4-FFF2-40B4-BE49-F238E27FC236}">
                <a16:creationId xmlns:a16="http://schemas.microsoft.com/office/drawing/2014/main" id="{42A29A5E-E2D5-313A-4E27-E3AC0EA1B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784" y="3793202"/>
            <a:ext cx="2010240" cy="201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ambar 10" descr="Sebuah gambar berisi langit, pohon, awan, outdoor&#10;&#10;Deskripsi dibuat secara otomatis">
            <a:extLst>
              <a:ext uri="{FF2B5EF4-FFF2-40B4-BE49-F238E27FC236}">
                <a16:creationId xmlns:a16="http://schemas.microsoft.com/office/drawing/2014/main" id="{5D5846AE-AB87-6A78-915B-8219E64F7D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88863" y="1777158"/>
            <a:ext cx="4020196" cy="402019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E0FF19D-FEC3-4930-328A-6B1D250E90CA}"/>
              </a:ext>
            </a:extLst>
          </p:cNvPr>
          <p:cNvSpPr txBox="1"/>
          <p:nvPr/>
        </p:nvSpPr>
        <p:spPr>
          <a:xfrm>
            <a:off x="8448032" y="1395265"/>
            <a:ext cx="2101857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1600">
                <a:latin typeface="Poppins"/>
                <a:cs typeface="Poppins"/>
              </a:rPr>
              <a:t>Possible Reference</a:t>
            </a:r>
            <a:endParaRPr lang="en-SG" sz="16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E62F1B-E3A9-1DDB-1DD2-5AE3E3693D8C}"/>
              </a:ext>
            </a:extLst>
          </p:cNvPr>
          <p:cNvSpPr txBox="1"/>
          <p:nvPr/>
        </p:nvSpPr>
        <p:spPr>
          <a:xfrm>
            <a:off x="8173718" y="5904998"/>
            <a:ext cx="2783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>
                <a:latin typeface="Poppins" panose="00000500000000000000" pitchFamily="2" charset="0"/>
                <a:cs typeface="Poppins" panose="00000500000000000000" pitchFamily="2" charset="0"/>
              </a:rPr>
              <a:t>Kimi no Nawa’s Snapshot</a:t>
            </a:r>
            <a:endParaRPr lang="en-SG" sz="1600" i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807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A57BF-2F88-2C59-9B77-EFF49172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5835"/>
          </a:xfrm>
        </p:spPr>
        <p:txBody>
          <a:bodyPr/>
          <a:lstStyle/>
          <a:p>
            <a:r>
              <a:rPr lang="en-US" b="1">
                <a:latin typeface="Poppins" panose="00000500000000000000" pitchFamily="2" charset="0"/>
                <a:cs typeface="Poppins" panose="00000500000000000000" pitchFamily="2" charset="0"/>
              </a:rPr>
              <a:t>Loss curves</a:t>
            </a:r>
            <a:endParaRPr lang="en-SG" b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Gambar 2" descr="Sebuah gambar berisi teks, cuplikan layar, Plot, Seni anak-anak&#10;&#10;Deskripsi dibuat secara otomatis">
            <a:extLst>
              <a:ext uri="{FF2B5EF4-FFF2-40B4-BE49-F238E27FC236}">
                <a16:creationId xmlns:a16="http://schemas.microsoft.com/office/drawing/2014/main" id="{CB271E17-10D7-8DB5-1EF2-57853A41A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637" y="1625943"/>
            <a:ext cx="961072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964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70B74-73BA-8562-EFA6-A7D1BD4EC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Poppins" panose="00000500000000000000" pitchFamily="2" charset="0"/>
                <a:cs typeface="Poppins" panose="00000500000000000000" pitchFamily="2" charset="0"/>
              </a:rPr>
              <a:t>Remark</a:t>
            </a:r>
            <a:endParaRPr lang="en-SG" b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B8C5E-725C-6628-229E-07BB44B9F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sz="2000">
                <a:latin typeface="Poppins"/>
                <a:cs typeface="Poppins"/>
              </a:rPr>
              <a:t>Even so, the journey enables us to slowly understand Diffusion Model in research-level</a:t>
            </a:r>
            <a:endParaRPr lang="id-ID">
              <a:latin typeface="Poppins"/>
              <a:cs typeface="Poppins"/>
            </a:endParaRPr>
          </a:p>
          <a:p>
            <a:pPr lvl="1" algn="just"/>
            <a:r>
              <a:rPr lang="en-US" sz="1800">
                <a:latin typeface="Poppins"/>
                <a:cs typeface="Poppins"/>
              </a:rPr>
              <a:t>Provides some motivations to do much more experimentation in Diffusion Model in the future</a:t>
            </a:r>
            <a:endParaRPr lang="en-US" sz="2000">
              <a:latin typeface="Poppins"/>
              <a:cs typeface="Poppins"/>
            </a:endParaRPr>
          </a:p>
          <a:p>
            <a:pPr lvl="2" algn="just">
              <a:buFont typeface="Wingdings" panose="05000000000000000000" pitchFamily="2" charset="2"/>
              <a:buChar char="§"/>
            </a:pPr>
            <a:r>
              <a:rPr lang="en-SG" sz="1600">
                <a:latin typeface="Poppins"/>
                <a:cs typeface="Poppins"/>
              </a:rPr>
              <a:t>Rigorous consideration for experiment preparation is needed</a:t>
            </a:r>
          </a:p>
          <a:p>
            <a:pPr lvl="2" algn="just">
              <a:buFont typeface="Wingdings" panose="05000000000000000000" pitchFamily="2" charset="2"/>
              <a:buChar char="§"/>
            </a:pPr>
            <a:r>
              <a:rPr lang="en-SG" sz="1600">
                <a:latin typeface="Poppins"/>
                <a:cs typeface="Poppins"/>
              </a:rPr>
              <a:t>Also, a good GPU (important)</a:t>
            </a:r>
          </a:p>
          <a:p>
            <a:pPr algn="just"/>
            <a:endParaRPr lang="en-SG" sz="20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/>
            <a:r>
              <a:rPr lang="en-SG" sz="2000">
                <a:latin typeface="Poppins"/>
                <a:cs typeface="Poppins"/>
              </a:rPr>
              <a:t>An in-depth mathematics knowledge is extremely demanding, yet could be caught up later</a:t>
            </a:r>
          </a:p>
          <a:p>
            <a:pPr lvl="1" algn="just"/>
            <a:r>
              <a:rPr lang="en-SG" sz="1800">
                <a:latin typeface="Poppins"/>
                <a:cs typeface="Poppins"/>
              </a:rPr>
              <a:t>Specifically, Stochastic Differential Equation and Mathematical Statistics played the core roles</a:t>
            </a:r>
            <a:endParaRPr lang="en-SG" sz="1400">
              <a:latin typeface="Poppins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918053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4FEFCC-AB2A-8F6B-8AC5-9EE195C8BF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err="1">
                <a:latin typeface="Poppins" panose="00000500000000000000" pitchFamily="2" charset="0"/>
                <a:cs typeface="Poppins" panose="00000500000000000000" pitchFamily="2" charset="0"/>
              </a:rPr>
              <a:t>QnA</a:t>
            </a:r>
            <a:endParaRPr lang="en-SG" b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C9210B5-D521-67A6-3B82-DCBCF25A33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latin typeface="Poppins" panose="00000500000000000000" pitchFamily="2" charset="0"/>
                <a:cs typeface="Poppins" panose="00000500000000000000" pitchFamily="2" charset="0"/>
              </a:rPr>
              <a:t>That’s it! Any questions?</a:t>
            </a:r>
            <a:endParaRPr lang="en-SG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043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7BD75-E836-5A15-3A97-17EB3F1B7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>
                <a:latin typeface="Poppins" panose="00000500000000000000" pitchFamily="2" charset="0"/>
                <a:cs typeface="Poppins" panose="00000500000000000000" pitchFamily="2" charset="0"/>
              </a:rPr>
              <a:t>Background</a:t>
            </a:r>
            <a:endParaRPr lang="en-SG" sz="4000" b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058D1-CF38-C61A-6576-B55830202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sz="2000">
                <a:latin typeface="Poppins"/>
                <a:cs typeface="Poppins"/>
              </a:rPr>
              <a:t>All the members are heavily interested in Diffusion Model, and through this opportunity, an educated experiment becomes an approach to learn it further</a:t>
            </a:r>
            <a:endParaRPr lang="id-ID" sz="2000">
              <a:latin typeface="Poppins"/>
              <a:cs typeface="Poppins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sz="2000">
              <a:latin typeface="Poppins"/>
              <a:cs typeface="Poppins"/>
            </a:endParaRPr>
          </a:p>
          <a:p>
            <a:pPr algn="just">
              <a:lnSpc>
                <a:spcPct val="150000"/>
              </a:lnSpc>
            </a:pPr>
            <a:r>
              <a:rPr lang="en-US" sz="2000">
                <a:latin typeface="Poppins"/>
                <a:cs typeface="Poppins"/>
              </a:rPr>
              <a:t>To properly learn about Diffusion Model basics by doing this project</a:t>
            </a:r>
          </a:p>
          <a:p>
            <a:pPr lvl="1" algn="just">
              <a:lnSpc>
                <a:spcPct val="150000"/>
              </a:lnSpc>
            </a:pPr>
            <a:r>
              <a:rPr lang="en-US" sz="1800">
                <a:latin typeface="Poppins"/>
                <a:cs typeface="Poppins"/>
              </a:rPr>
              <a:t>Main task: </a:t>
            </a:r>
            <a:r>
              <a:rPr lang="en-US" sz="1800" b="1" i="1">
                <a:latin typeface="Poppins"/>
                <a:cs typeface="Poppins"/>
              </a:rPr>
              <a:t>Train an UNSB model to transfer a style of one image to another</a:t>
            </a:r>
          </a:p>
          <a:p>
            <a:pPr lvl="1" algn="just">
              <a:lnSpc>
                <a:spcPct val="150000"/>
              </a:lnSpc>
            </a:pPr>
            <a:r>
              <a:rPr lang="en-US" sz="1800">
                <a:latin typeface="Poppins"/>
                <a:cs typeface="Poppins"/>
              </a:rPr>
              <a:t>We focus on the dataset preparation and making the model trainable on our compute devices</a:t>
            </a:r>
          </a:p>
          <a:p>
            <a:pPr lvl="1" algn="just">
              <a:lnSpc>
                <a:spcPct val="150000"/>
              </a:lnSpc>
            </a:pPr>
            <a:r>
              <a:rPr lang="en-US" sz="1800">
                <a:latin typeface="Poppins"/>
                <a:cs typeface="Poppins"/>
              </a:rPr>
              <a:t>We wanted to gain experience on training Diffusion Models and what does it take for someone to do it from scratch</a:t>
            </a:r>
          </a:p>
        </p:txBody>
      </p:sp>
    </p:spTree>
    <p:extLst>
      <p:ext uri="{BB962C8B-B14F-4D97-AF65-F5344CB8AC3E}">
        <p14:creationId xmlns:p14="http://schemas.microsoft.com/office/powerpoint/2010/main" val="148218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7BD75-E836-5A15-3A97-17EB3F1B7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>
                <a:latin typeface="Poppins" panose="00000500000000000000" pitchFamily="2" charset="0"/>
                <a:cs typeface="Poppins" panose="00000500000000000000" pitchFamily="2" charset="0"/>
              </a:rPr>
              <a:t>Dataset</a:t>
            </a:r>
            <a:endParaRPr lang="en-SG" sz="4000" b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058D1-CF38-C61A-6576-B55830202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just">
              <a:lnSpc>
                <a:spcPct val="110000"/>
              </a:lnSpc>
            </a:pPr>
            <a:r>
              <a:rPr lang="en-US" sz="2000">
                <a:latin typeface="Poppins"/>
                <a:cs typeface="Poppins"/>
              </a:rPr>
              <a:t>We used a combination of LHQ Dataset and a custom-made, </a:t>
            </a:r>
            <a:r>
              <a:rPr lang="en-US" sz="2000" i="1" err="1">
                <a:latin typeface="Poppins"/>
                <a:cs typeface="Poppins"/>
              </a:rPr>
              <a:t>Shinkai</a:t>
            </a:r>
            <a:r>
              <a:rPr lang="en-US" sz="2000" i="1">
                <a:latin typeface="Poppins"/>
                <a:cs typeface="Poppins"/>
              </a:rPr>
              <a:t>-style</a:t>
            </a:r>
            <a:r>
              <a:rPr lang="en-US" sz="2000">
                <a:latin typeface="Poppins"/>
                <a:cs typeface="Poppins"/>
              </a:rPr>
              <a:t> image dataset</a:t>
            </a:r>
          </a:p>
          <a:p>
            <a:pPr lvl="1" algn="just">
              <a:lnSpc>
                <a:spcPct val="110000"/>
              </a:lnSpc>
            </a:pPr>
            <a:r>
              <a:rPr lang="en-US" sz="1800">
                <a:latin typeface="Poppins"/>
                <a:cs typeface="Poppins"/>
              </a:rPr>
              <a:t>The </a:t>
            </a:r>
            <a:r>
              <a:rPr lang="en-US" sz="1800" i="1" err="1">
                <a:latin typeface="Poppins"/>
                <a:cs typeface="Poppins"/>
              </a:rPr>
              <a:t>Shinkai</a:t>
            </a:r>
            <a:r>
              <a:rPr lang="en-US" sz="1800" i="1">
                <a:latin typeface="Poppins"/>
                <a:cs typeface="Poppins"/>
              </a:rPr>
              <a:t>-style</a:t>
            </a:r>
            <a:r>
              <a:rPr lang="en-US" sz="1800">
                <a:latin typeface="Poppins"/>
                <a:cs typeface="Poppins"/>
              </a:rPr>
              <a:t> image dataset is consisted of 8 movies, which is extracted </a:t>
            </a:r>
            <a:r>
              <a:rPr lang="en-US" sz="1800" i="1">
                <a:latin typeface="Poppins"/>
                <a:cs typeface="Poppins"/>
              </a:rPr>
              <a:t>frame-by-frame</a:t>
            </a:r>
            <a:endParaRPr lang="en-US" sz="1800">
              <a:latin typeface="Poppins"/>
              <a:cs typeface="Poppins"/>
            </a:endParaRPr>
          </a:p>
          <a:p>
            <a:pPr lvl="2" algn="just">
              <a:lnSpc>
                <a:spcPct val="110000"/>
              </a:lnSpc>
              <a:buFont typeface="Wingdings" panose="020B0604020202020204" pitchFamily="34" charset="0"/>
              <a:buChar char="§"/>
            </a:pPr>
            <a:r>
              <a:rPr lang="en-US" sz="1600" i="1">
                <a:latin typeface="Poppins"/>
                <a:cs typeface="Poppins"/>
              </a:rPr>
              <a:t>Total images: </a:t>
            </a:r>
            <a:r>
              <a:rPr lang="en-US" sz="1600" b="1" i="1">
                <a:latin typeface="Poppins"/>
                <a:cs typeface="Poppins"/>
              </a:rPr>
              <a:t>4581</a:t>
            </a:r>
            <a:r>
              <a:rPr lang="en-US" sz="1600" i="1">
                <a:latin typeface="Poppins"/>
                <a:cs typeface="Poppins"/>
              </a:rPr>
              <a:t> </a:t>
            </a:r>
            <a:r>
              <a:rPr lang="en-US" sz="1600" b="1" i="1">
                <a:latin typeface="Poppins"/>
                <a:cs typeface="Poppins"/>
              </a:rPr>
              <a:t>images</a:t>
            </a:r>
          </a:p>
          <a:p>
            <a:pPr lvl="2" algn="just">
              <a:lnSpc>
                <a:spcPct val="110000"/>
              </a:lnSpc>
              <a:buFont typeface="Wingdings" panose="020B0604020202020204" pitchFamily="34" charset="0"/>
              <a:buChar char="§"/>
            </a:pPr>
            <a:r>
              <a:rPr lang="en-US" sz="1600" i="1">
                <a:latin typeface="Poppins"/>
                <a:cs typeface="Poppins"/>
              </a:rPr>
              <a:t>Resolution: </a:t>
            </a:r>
            <a:r>
              <a:rPr lang="en-US" sz="1600" b="1" i="1">
                <a:latin typeface="Poppins"/>
                <a:cs typeface="Poppins"/>
              </a:rPr>
              <a:t>1080 x 1080</a:t>
            </a:r>
          </a:p>
          <a:p>
            <a:pPr lvl="2" algn="just">
              <a:lnSpc>
                <a:spcPct val="110000"/>
              </a:lnSpc>
              <a:buFont typeface="Wingdings" panose="020B0604020202020204" pitchFamily="34" charset="0"/>
              <a:buChar char="§"/>
            </a:pPr>
            <a:r>
              <a:rPr lang="en-US" sz="1400">
                <a:latin typeface="Poppins"/>
                <a:cs typeface="Poppins"/>
              </a:rPr>
              <a:t>Motivation: </a:t>
            </a:r>
            <a:r>
              <a:rPr lang="en-US" sz="1400" i="1">
                <a:latin typeface="Poppins"/>
                <a:cs typeface="Poppins"/>
              </a:rPr>
              <a:t>"We think it’s interesting to see how UNSB could really change images photographic to cinematic, like anime"</a:t>
            </a:r>
            <a:endParaRPr lang="en-US"/>
          </a:p>
          <a:p>
            <a:pPr algn="just">
              <a:lnSpc>
                <a:spcPct val="110000"/>
              </a:lnSpc>
            </a:pPr>
            <a:endParaRPr lang="en-US" sz="1000">
              <a:latin typeface="Poppins"/>
              <a:cs typeface="Poppins"/>
            </a:endParaRPr>
          </a:p>
          <a:p>
            <a:pPr algn="just">
              <a:lnSpc>
                <a:spcPct val="110000"/>
              </a:lnSpc>
            </a:pPr>
            <a:r>
              <a:rPr lang="en-US" sz="2000">
                <a:latin typeface="Poppins"/>
                <a:cs typeface="Poppins"/>
              </a:rPr>
              <a:t>LHQ Dataset is comprised of </a:t>
            </a:r>
            <a:r>
              <a:rPr lang="en-US" sz="2000" b="1">
                <a:latin typeface="Poppins"/>
                <a:cs typeface="Poppins"/>
              </a:rPr>
              <a:t>90,000 images </a:t>
            </a:r>
            <a:r>
              <a:rPr lang="en-US" sz="2000">
                <a:latin typeface="Poppins"/>
                <a:cs typeface="Poppins"/>
              </a:rPr>
              <a:t>of HD landscape images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20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just">
              <a:lnSpc>
                <a:spcPct val="110000"/>
              </a:lnSpc>
            </a:pPr>
            <a:endParaRPr lang="en-US" sz="20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1400">
                <a:latin typeface="Poppins"/>
                <a:cs typeface="Poppins"/>
              </a:rPr>
              <a:t>Reference: </a:t>
            </a:r>
            <a:r>
              <a:rPr lang="en-US" sz="1400">
                <a:latin typeface="Poppins"/>
                <a:ea typeface="+mn-lt"/>
                <a:cs typeface="Poppins"/>
                <a:hlinkClick r:id="rId3"/>
              </a:rPr>
              <a:t>https://github.com/Yuxinn-J/Scenimefy</a:t>
            </a:r>
            <a:r>
              <a:rPr lang="en-US" sz="1400">
                <a:latin typeface="Poppins"/>
                <a:ea typeface="+mn-lt"/>
                <a:cs typeface="Poppins"/>
              </a:rPr>
              <a:t> </a:t>
            </a:r>
            <a:endParaRPr lang="en-US" sz="1400">
              <a:latin typeface="Poppins"/>
              <a:cs typeface="Poppins"/>
            </a:endParaRPr>
          </a:p>
          <a:p>
            <a:pPr lvl="1" algn="just">
              <a:lnSpc>
                <a:spcPct val="110000"/>
              </a:lnSpc>
            </a:pPr>
            <a:endParaRPr lang="en-US" sz="16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297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6234501-4D0C-9132-DC6A-3CE4AAE87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z="4000" b="1">
                <a:latin typeface="Poppins"/>
                <a:cs typeface="Poppins"/>
              </a:rPr>
              <a:t>Overview LHQ Dataset</a:t>
            </a:r>
          </a:p>
        </p:txBody>
      </p:sp>
      <p:pic>
        <p:nvPicPr>
          <p:cNvPr id="5" name="Picture 4" descr="A green sign on a metal pole&#10;&#10;Description automatically generated">
            <a:extLst>
              <a:ext uri="{FF2B5EF4-FFF2-40B4-BE49-F238E27FC236}">
                <a16:creationId xmlns:a16="http://schemas.microsoft.com/office/drawing/2014/main" id="{AC720758-2359-8F4D-5452-B369C6E50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629" y="1531017"/>
            <a:ext cx="2438400" cy="2438400"/>
          </a:xfrm>
          <a:prstGeom prst="rect">
            <a:avLst/>
          </a:prstGeom>
        </p:spPr>
      </p:pic>
      <p:pic>
        <p:nvPicPr>
          <p:cNvPr id="7" name="Picture 6" descr="A waterfall on a rocky cliff&#10;&#10;Description automatically generated">
            <a:extLst>
              <a:ext uri="{FF2B5EF4-FFF2-40B4-BE49-F238E27FC236}">
                <a16:creationId xmlns:a16="http://schemas.microsoft.com/office/drawing/2014/main" id="{44C80951-77AB-41DF-D457-085C79EDB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629" y="4054475"/>
            <a:ext cx="2438400" cy="2438400"/>
          </a:xfrm>
          <a:prstGeom prst="rect">
            <a:avLst/>
          </a:prstGeom>
        </p:spPr>
      </p:pic>
      <p:pic>
        <p:nvPicPr>
          <p:cNvPr id="9" name="Picture 8" descr="A bridge with a city in the background&#10;&#10;Description automatically generated">
            <a:extLst>
              <a:ext uri="{FF2B5EF4-FFF2-40B4-BE49-F238E27FC236}">
                <a16:creationId xmlns:a16="http://schemas.microsoft.com/office/drawing/2014/main" id="{8A128EAC-2E0E-2E21-76AF-44546362B9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386" y="1531017"/>
            <a:ext cx="2438400" cy="2438400"/>
          </a:xfrm>
          <a:prstGeom prst="rect">
            <a:avLst/>
          </a:prstGeom>
        </p:spPr>
      </p:pic>
      <p:pic>
        <p:nvPicPr>
          <p:cNvPr id="11" name="Picture 10" descr="A close-up of a body of water&#10;&#10;Description automatically generated">
            <a:extLst>
              <a:ext uri="{FF2B5EF4-FFF2-40B4-BE49-F238E27FC236}">
                <a16:creationId xmlns:a16="http://schemas.microsoft.com/office/drawing/2014/main" id="{8274ABD0-3108-C74E-B73A-380D07BB5F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386" y="4054475"/>
            <a:ext cx="2438400" cy="2438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8A752A-6CA8-AE63-DCBD-96F119A149B3}"/>
              </a:ext>
            </a:extLst>
          </p:cNvPr>
          <p:cNvSpPr txBox="1"/>
          <p:nvPr/>
        </p:nvSpPr>
        <p:spPr>
          <a:xfrm>
            <a:off x="838200" y="1531017"/>
            <a:ext cx="34927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latin typeface="Poppins"/>
                <a:cs typeface="Poppins"/>
              </a:rPr>
              <a:t>Contains Landscape Photos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386007-5CE3-8D99-01BD-6C603ACFD819}"/>
              </a:ext>
            </a:extLst>
          </p:cNvPr>
          <p:cNvSpPr txBox="1"/>
          <p:nvPr/>
        </p:nvSpPr>
        <p:spPr>
          <a:xfrm>
            <a:off x="838200" y="3179230"/>
            <a:ext cx="42087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>
                <a:latin typeface="Poppins"/>
                <a:cs typeface="Poppins"/>
              </a:rPr>
              <a:t>Total Images : </a:t>
            </a:r>
            <a:r>
              <a:rPr lang="en-US" sz="1800" b="1">
                <a:latin typeface="Poppins"/>
                <a:cs typeface="Poppins"/>
              </a:rPr>
              <a:t>90,000 images</a:t>
            </a:r>
            <a:r>
              <a:rPr lang="en-US" sz="1800">
                <a:latin typeface="Poppins"/>
                <a:cs typeface="Poppins"/>
              </a:rPr>
              <a:t> </a:t>
            </a: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D57374-EFB8-48AE-0781-DF85B87C4FD8}"/>
              </a:ext>
            </a:extLst>
          </p:cNvPr>
          <p:cNvSpPr txBox="1"/>
          <p:nvPr/>
        </p:nvSpPr>
        <p:spPr>
          <a:xfrm>
            <a:off x="838199" y="3784751"/>
            <a:ext cx="34927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>
                <a:latin typeface="Poppins"/>
                <a:cs typeface="Poppins"/>
              </a:rPr>
              <a:t>Resolution : </a:t>
            </a:r>
            <a:r>
              <a:rPr lang="en-US" sz="1800" b="1">
                <a:latin typeface="Poppins"/>
                <a:cs typeface="Poppins"/>
              </a:rPr>
              <a:t>256x256</a:t>
            </a:r>
            <a:r>
              <a:rPr lang="en-US" sz="1800">
                <a:latin typeface="Poppins"/>
                <a:cs typeface="Poppins"/>
              </a:rPr>
              <a:t>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689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51AC74F-9895-C807-BC63-9844C7628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1676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>
                <a:latin typeface="Poppins"/>
                <a:cs typeface="Poppins"/>
              </a:rPr>
              <a:t>Shinkai-Style Sources</a:t>
            </a:r>
            <a:endParaRPr lang="id-ID" sz="40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B652C9-3928-B9A6-598F-FE73EE719BD9}"/>
              </a:ext>
            </a:extLst>
          </p:cNvPr>
          <p:cNvSpPr txBox="1"/>
          <p:nvPr/>
        </p:nvSpPr>
        <p:spPr>
          <a:xfrm>
            <a:off x="643467" y="1542328"/>
            <a:ext cx="46694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latin typeface="Poppins"/>
                <a:cs typeface="Poppins"/>
              </a:rPr>
              <a:t>Contains Scenes of Makoto </a:t>
            </a:r>
            <a:r>
              <a:rPr lang="en-US" sz="1800" err="1">
                <a:latin typeface="Poppins"/>
                <a:cs typeface="Poppins"/>
              </a:rPr>
              <a:t>Shinkai</a:t>
            </a:r>
            <a:r>
              <a:rPr lang="en-US" sz="1800">
                <a:latin typeface="Poppins"/>
                <a:cs typeface="Poppins"/>
              </a:rPr>
              <a:t> Anime Movie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4ACBC7-BF75-E719-DA2E-D6204FBCB861}"/>
              </a:ext>
            </a:extLst>
          </p:cNvPr>
          <p:cNvSpPr txBox="1"/>
          <p:nvPr/>
        </p:nvSpPr>
        <p:spPr>
          <a:xfrm>
            <a:off x="838200" y="3429000"/>
            <a:ext cx="4081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>
                <a:latin typeface="Poppins"/>
                <a:cs typeface="Poppins"/>
              </a:rPr>
              <a:t>Total Images : </a:t>
            </a:r>
            <a:r>
              <a:rPr lang="en-US" sz="1800" b="1">
                <a:latin typeface="Poppins"/>
                <a:cs typeface="Poppins"/>
              </a:rPr>
              <a:t>4,581</a:t>
            </a:r>
            <a:r>
              <a:rPr lang="en-US" sz="1800">
                <a:latin typeface="Poppins"/>
                <a:cs typeface="Poppins"/>
              </a:rPr>
              <a:t> </a:t>
            </a:r>
            <a:r>
              <a:rPr lang="en-US" sz="1800" b="1">
                <a:latin typeface="Poppins"/>
                <a:cs typeface="Poppins"/>
              </a:rPr>
              <a:t>images</a:t>
            </a:r>
            <a:endParaRPr lang="en-US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BB1F57-AC4C-E7A2-B5F3-2B303948EF2E}"/>
              </a:ext>
            </a:extLst>
          </p:cNvPr>
          <p:cNvSpPr txBox="1"/>
          <p:nvPr/>
        </p:nvSpPr>
        <p:spPr>
          <a:xfrm>
            <a:off x="838199" y="4034521"/>
            <a:ext cx="34927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>
                <a:latin typeface="Poppins"/>
                <a:cs typeface="Poppins"/>
              </a:rPr>
              <a:t>Resolution : </a:t>
            </a:r>
            <a:r>
              <a:rPr lang="en-US" sz="1800" b="1">
                <a:latin typeface="Poppins"/>
                <a:cs typeface="Poppins"/>
              </a:rPr>
              <a:t>1080x1080</a:t>
            </a:r>
            <a:r>
              <a:rPr lang="en-US" sz="1800">
                <a:latin typeface="Poppins"/>
                <a:cs typeface="Poppins"/>
              </a:rPr>
              <a:t> </a:t>
            </a: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7BE344-0E74-595F-D653-4212B36AAE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589" y="1402797"/>
            <a:ext cx="2495367" cy="24953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0DE74D-F97C-62CB-0CDC-C147A66F5A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373" y="1402796"/>
            <a:ext cx="2495368" cy="24953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609CEF-D8C4-EA27-456D-D1AE570BFD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589" y="4033214"/>
            <a:ext cx="2495368" cy="24953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CCC8B2A-513E-B390-7DE9-DA84EFE0C3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758" y="4038599"/>
            <a:ext cx="2489983" cy="248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547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 4">
            <a:extLst>
              <a:ext uri="{FF2B5EF4-FFF2-40B4-BE49-F238E27FC236}">
                <a16:creationId xmlns:a16="http://schemas.microsoft.com/office/drawing/2014/main" id="{1F5E5C2C-8CC1-7E98-7E6F-0A6609257DC1}"/>
              </a:ext>
            </a:extLst>
          </p:cNvPr>
          <p:cNvGraphicFramePr>
            <a:graphicFrameLocks noGrp="1"/>
          </p:cNvGraphicFramePr>
          <p:nvPr/>
        </p:nvGraphicFramePr>
        <p:xfrm>
          <a:off x="643467" y="1714924"/>
          <a:ext cx="10905068" cy="4263529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4290398">
                  <a:extLst>
                    <a:ext uri="{9D8B030D-6E8A-4147-A177-3AD203B41FA5}">
                      <a16:colId xmlns:a16="http://schemas.microsoft.com/office/drawing/2014/main" val="3212124900"/>
                    </a:ext>
                  </a:extLst>
                </a:gridCol>
                <a:gridCol w="1451590">
                  <a:extLst>
                    <a:ext uri="{9D8B030D-6E8A-4147-A177-3AD203B41FA5}">
                      <a16:colId xmlns:a16="http://schemas.microsoft.com/office/drawing/2014/main" val="1820988225"/>
                    </a:ext>
                  </a:extLst>
                </a:gridCol>
                <a:gridCol w="1905211">
                  <a:extLst>
                    <a:ext uri="{9D8B030D-6E8A-4147-A177-3AD203B41FA5}">
                      <a16:colId xmlns:a16="http://schemas.microsoft.com/office/drawing/2014/main" val="2933003777"/>
                    </a:ext>
                  </a:extLst>
                </a:gridCol>
                <a:gridCol w="1775605">
                  <a:extLst>
                    <a:ext uri="{9D8B030D-6E8A-4147-A177-3AD203B41FA5}">
                      <a16:colId xmlns:a16="http://schemas.microsoft.com/office/drawing/2014/main" val="2018663902"/>
                    </a:ext>
                  </a:extLst>
                </a:gridCol>
                <a:gridCol w="1482264">
                  <a:extLst>
                    <a:ext uri="{9D8B030D-6E8A-4147-A177-3AD203B41FA5}">
                      <a16:colId xmlns:a16="http://schemas.microsoft.com/office/drawing/2014/main" val="537591000"/>
                    </a:ext>
                  </a:extLst>
                </a:gridCol>
              </a:tblGrid>
              <a:tr h="547457"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2400" b="1">
                          <a:solidFill>
                            <a:srgbClr val="FFFFFF"/>
                          </a:solidFill>
                          <a:effectLst/>
                        </a:rPr>
                        <a:t>Movie Name</a:t>
                      </a:r>
                      <a:endParaRPr lang="id-ID" sz="2400" err="1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2400" b="1">
                          <a:solidFill>
                            <a:srgbClr val="FFFFFF"/>
                          </a:solidFill>
                          <a:effectLst/>
                        </a:rPr>
                        <a:t>Size</a:t>
                      </a:r>
                      <a:endParaRPr lang="id-ID" sz="2400" err="1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2400" b="1">
                          <a:solidFill>
                            <a:srgbClr val="FFFFFF"/>
                          </a:solidFill>
                          <a:effectLst/>
                        </a:rPr>
                        <a:t>Duration</a:t>
                      </a:r>
                      <a:endParaRPr lang="id-ID" sz="2400" err="1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2400" b="1">
                          <a:solidFill>
                            <a:srgbClr val="FFFFFF"/>
                          </a:solidFill>
                          <a:effectLst/>
                        </a:rPr>
                        <a:t>Frame</a:t>
                      </a:r>
                      <a:endParaRPr lang="id-ID" sz="2400" err="1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2400" b="1">
                          <a:solidFill>
                            <a:srgbClr val="FFFFFF"/>
                          </a:solidFill>
                          <a:effectLst/>
                        </a:rPr>
                        <a:t>Frame#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extLst>
                  <a:ext uri="{0D108BD9-81ED-4DB2-BD59-A6C34878D82A}">
                    <a16:rowId xmlns:a16="http://schemas.microsoft.com/office/drawing/2014/main" val="2049836443"/>
                  </a:ext>
                </a:extLst>
              </a:tr>
              <a:tr h="464509">
                <a:tc>
                  <a:txBody>
                    <a:bodyPr/>
                    <a:lstStyle/>
                    <a:p>
                      <a:pPr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5 Centimeters Per Second</a:t>
                      </a:r>
                      <a:endParaRPr lang="id-ID" sz="2400" err="1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1.89 GB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01:02:45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1920 x 1080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246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extLst>
                  <a:ext uri="{0D108BD9-81ED-4DB2-BD59-A6C34878D82A}">
                    <a16:rowId xmlns:a16="http://schemas.microsoft.com/office/drawing/2014/main" val="832353675"/>
                  </a:ext>
                </a:extLst>
              </a:tr>
              <a:tr h="464509">
                <a:tc>
                  <a:txBody>
                    <a:bodyPr/>
                    <a:lstStyle/>
                    <a:p>
                      <a:pPr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A Gathering of Cats</a:t>
                      </a:r>
                      <a:endParaRPr lang="id-ID" sz="2400" err="1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12.1 MB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00:01:02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1920 x 1080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5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extLst>
                  <a:ext uri="{0D108BD9-81ED-4DB2-BD59-A6C34878D82A}">
                    <a16:rowId xmlns:a16="http://schemas.microsoft.com/office/drawing/2014/main" val="2284164166"/>
                  </a:ext>
                </a:extLst>
              </a:tr>
              <a:tr h="464509">
                <a:tc>
                  <a:txBody>
                    <a:bodyPr/>
                    <a:lstStyle/>
                    <a:p>
                      <a:pPr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Children Who Chase Lost Voices</a:t>
                      </a:r>
                      <a:endParaRPr lang="id-ID" sz="2400" err="1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2.14 GB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01:56:07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1920 x 1072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525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extLst>
                  <a:ext uri="{0D108BD9-81ED-4DB2-BD59-A6C34878D82A}">
                    <a16:rowId xmlns:a16="http://schemas.microsoft.com/office/drawing/2014/main" val="2039296857"/>
                  </a:ext>
                </a:extLst>
              </a:tr>
              <a:tr h="464509">
                <a:tc>
                  <a:txBody>
                    <a:bodyPr/>
                    <a:lstStyle/>
                    <a:p>
                      <a:pPr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The Garden of Words</a:t>
                      </a:r>
                      <a:endParaRPr lang="id-ID" sz="2400" err="1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1.08 GB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00:46:01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1920 x 1080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181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extLst>
                  <a:ext uri="{0D108BD9-81ED-4DB2-BD59-A6C34878D82A}">
                    <a16:rowId xmlns:a16="http://schemas.microsoft.com/office/drawing/2014/main" val="3052840367"/>
                  </a:ext>
                </a:extLst>
              </a:tr>
              <a:tr h="464509">
                <a:tc>
                  <a:txBody>
                    <a:bodyPr/>
                    <a:lstStyle/>
                    <a:p>
                      <a:pPr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Someone's Gaze</a:t>
                      </a:r>
                      <a:endParaRPr lang="id-ID" sz="2400" err="1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61.0 MB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00:06:44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1930 x 1080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17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extLst>
                  <a:ext uri="{0D108BD9-81ED-4DB2-BD59-A6C34878D82A}">
                    <a16:rowId xmlns:a16="http://schemas.microsoft.com/office/drawing/2014/main" val="3724880904"/>
                  </a:ext>
                </a:extLst>
              </a:tr>
              <a:tr h="464509">
                <a:tc>
                  <a:txBody>
                    <a:bodyPr/>
                    <a:lstStyle/>
                    <a:p>
                      <a:pPr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Cross Road</a:t>
                      </a:r>
                      <a:endParaRPr lang="id-ID" sz="2400" err="1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31.0 MB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00:01:58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1920 x 1080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22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extLst>
                  <a:ext uri="{0D108BD9-81ED-4DB2-BD59-A6C34878D82A}">
                    <a16:rowId xmlns:a16="http://schemas.microsoft.com/office/drawing/2014/main" val="672353748"/>
                  </a:ext>
                </a:extLst>
              </a:tr>
              <a:tr h="464509">
                <a:tc>
                  <a:txBody>
                    <a:bodyPr/>
                    <a:lstStyle/>
                    <a:p>
                      <a:pPr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Your name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1.63 GB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01:46:35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1920 x 1080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413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extLst>
                  <a:ext uri="{0D108BD9-81ED-4DB2-BD59-A6C34878D82A}">
                    <a16:rowId xmlns:a16="http://schemas.microsoft.com/office/drawing/2014/main" val="1796786418"/>
                  </a:ext>
                </a:extLst>
              </a:tr>
              <a:tr h="464509">
                <a:tc>
                  <a:txBody>
                    <a:bodyPr/>
                    <a:lstStyle/>
                    <a:p>
                      <a:pPr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Weathering with You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2.67 GB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01:52:20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1920 x 1080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900">
                          <a:solidFill>
                            <a:srgbClr val="1F2328"/>
                          </a:solidFill>
                          <a:effectLst/>
                        </a:rPr>
                        <a:t>307</a:t>
                      </a:r>
                      <a:endParaRPr lang="id-ID" sz="2400"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124422" marR="124422" marT="62211" marB="62211"/>
                </a:tc>
                <a:extLst>
                  <a:ext uri="{0D108BD9-81ED-4DB2-BD59-A6C34878D82A}">
                    <a16:rowId xmlns:a16="http://schemas.microsoft.com/office/drawing/2014/main" val="2519792288"/>
                  </a:ext>
                </a:extLst>
              </a:tr>
            </a:tbl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651AC74F-9895-C807-BC63-9844C7628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1676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err="1">
                <a:latin typeface="Poppins"/>
                <a:cs typeface="Poppins"/>
              </a:rPr>
              <a:t>Shinkai</a:t>
            </a:r>
            <a:r>
              <a:rPr lang="en-US" sz="4000" b="1">
                <a:latin typeface="Poppins"/>
                <a:cs typeface="Poppins"/>
              </a:rPr>
              <a:t>-Style Sources (cont.)</a:t>
            </a:r>
            <a:endParaRPr lang="id-ID" sz="4000"/>
          </a:p>
        </p:txBody>
      </p:sp>
    </p:spTree>
    <p:extLst>
      <p:ext uri="{BB962C8B-B14F-4D97-AF65-F5344CB8AC3E}">
        <p14:creationId xmlns:p14="http://schemas.microsoft.com/office/powerpoint/2010/main" val="2181346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ambar 1" descr="Sebuah gambar berisi langit, awan, outdoor, matahari terbenam&#10;&#10;Deskripsi dibuat secara otomatis">
            <a:extLst>
              <a:ext uri="{FF2B5EF4-FFF2-40B4-BE49-F238E27FC236}">
                <a16:creationId xmlns:a16="http://schemas.microsoft.com/office/drawing/2014/main" id="{648FD40A-B2FD-FF9B-BA29-9DC642504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6547" y="4348781"/>
            <a:ext cx="2235543" cy="2218735"/>
          </a:xfrm>
          <a:prstGeom prst="rect">
            <a:avLst/>
          </a:prstGeom>
        </p:spPr>
      </p:pic>
      <p:pic>
        <p:nvPicPr>
          <p:cNvPr id="3" name="Gambar 2" descr="Sebuah gambar berisi awan, outdoor, langit, sinar matahari&#10;&#10;Deskripsi dibuat secara otomatis">
            <a:extLst>
              <a:ext uri="{FF2B5EF4-FFF2-40B4-BE49-F238E27FC236}">
                <a16:creationId xmlns:a16="http://schemas.microsoft.com/office/drawing/2014/main" id="{BDEBFAFB-7B7A-986E-CF68-BE1E5EC5E3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0990" y="4347872"/>
            <a:ext cx="2204198" cy="2215403"/>
          </a:xfrm>
          <a:prstGeom prst="rect">
            <a:avLst/>
          </a:prstGeom>
        </p:spPr>
      </p:pic>
      <p:pic>
        <p:nvPicPr>
          <p:cNvPr id="6" name="Gambar 5" descr="Sebuah gambar berisi outdoor, matahari terbenam, senja, Perasaan Senang&#10;&#10;Deskripsi dibuat secara otomatis">
            <a:extLst>
              <a:ext uri="{FF2B5EF4-FFF2-40B4-BE49-F238E27FC236}">
                <a16:creationId xmlns:a16="http://schemas.microsoft.com/office/drawing/2014/main" id="{9E6F943E-F698-0A1F-9426-0E3F98B78A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1041" y="4359078"/>
            <a:ext cx="2192993" cy="2198595"/>
          </a:xfrm>
          <a:prstGeom prst="rect">
            <a:avLst/>
          </a:prstGeom>
        </p:spPr>
      </p:pic>
      <p:pic>
        <p:nvPicPr>
          <p:cNvPr id="7" name="Screen Recording 2024-06-25 005419">
            <a:hlinkClick r:id="" action="ppaction://media"/>
            <a:extLst>
              <a:ext uri="{FF2B5EF4-FFF2-40B4-BE49-F238E27FC236}">
                <a16:creationId xmlns:a16="http://schemas.microsoft.com/office/drawing/2014/main" id="{E39AC662-06F2-76F4-A59B-F2538E46CBE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86" end="6189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915415" y="910643"/>
            <a:ext cx="4361170" cy="246165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6092948-9902-DB8E-2FEF-E1BF92804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5122" y="233777"/>
            <a:ext cx="2818391" cy="676866"/>
          </a:xfrm>
        </p:spPr>
        <p:txBody>
          <a:bodyPr>
            <a:normAutofit/>
          </a:bodyPr>
          <a:lstStyle/>
          <a:p>
            <a:pPr algn="ctr"/>
            <a:r>
              <a:rPr lang="en-US" sz="2800" b="1">
                <a:latin typeface="Poppins" panose="00000500000000000000" pitchFamily="2" charset="0"/>
                <a:cs typeface="Poppins" panose="00000500000000000000" pitchFamily="2" charset="0"/>
              </a:rPr>
              <a:t>Movie scenes</a:t>
            </a:r>
            <a:endParaRPr lang="en-SG" sz="2800" b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AF93756-A7D9-585A-0C79-C1422FC8FA9F}"/>
              </a:ext>
            </a:extLst>
          </p:cNvPr>
          <p:cNvSpPr txBox="1">
            <a:spLocks/>
          </p:cNvSpPr>
          <p:nvPr/>
        </p:nvSpPr>
        <p:spPr>
          <a:xfrm>
            <a:off x="3690192" y="3618475"/>
            <a:ext cx="4811615" cy="6768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Poppins" panose="00000500000000000000" pitchFamily="2" charset="0"/>
                <a:cs typeface="Poppins" panose="00000500000000000000" pitchFamily="2" charset="0"/>
              </a:rPr>
              <a:t>Extracted Images</a:t>
            </a:r>
            <a:endParaRPr lang="en-SG" sz="2800" b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0237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7BD75-E836-5A15-3A97-17EB3F1B7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>
                <a:latin typeface="Poppins" panose="00000500000000000000" pitchFamily="2" charset="0"/>
                <a:cs typeface="Poppins" panose="00000500000000000000" pitchFamily="2" charset="0"/>
              </a:rPr>
              <a:t>UNSB 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058D1-CF38-C61A-6576-B55830202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just">
              <a:lnSpc>
                <a:spcPct val="110000"/>
              </a:lnSpc>
            </a:pPr>
            <a:r>
              <a:rPr lang="en-US" sz="2000">
                <a:latin typeface="Poppins" panose="00000500000000000000" pitchFamily="2" charset="0"/>
                <a:cs typeface="Poppins" panose="00000500000000000000" pitchFamily="2" charset="0"/>
              </a:rPr>
              <a:t>UNSB stands for </a:t>
            </a:r>
            <a:r>
              <a:rPr lang="en-US" sz="2000" b="1">
                <a:latin typeface="Poppins" panose="00000500000000000000" pitchFamily="2" charset="0"/>
                <a:cs typeface="Poppins" panose="00000500000000000000" pitchFamily="2" charset="0"/>
              </a:rPr>
              <a:t>Unpaired Image-to-Image Translation via Neural Schrödinger Bridge</a:t>
            </a:r>
            <a:endParaRPr lang="id-ID" b="1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sz="1800">
                <a:latin typeface="Poppins" panose="00000500000000000000" pitchFamily="2" charset="0"/>
                <a:cs typeface="Poppins" panose="00000500000000000000" pitchFamily="2" charset="0"/>
              </a:rPr>
              <a:t>A method to combine 2 </a:t>
            </a:r>
            <a:r>
              <a:rPr lang="en-US" sz="1800" i="1">
                <a:latin typeface="Poppins" panose="00000500000000000000" pitchFamily="2" charset="0"/>
                <a:cs typeface="Poppins" panose="00000500000000000000" pitchFamily="2" charset="0"/>
              </a:rPr>
              <a:t>arbitrary</a:t>
            </a:r>
            <a:r>
              <a:rPr lang="en-US" sz="1800">
                <a:latin typeface="Poppins" panose="00000500000000000000" pitchFamily="2" charset="0"/>
                <a:cs typeface="Poppins" panose="00000500000000000000" pitchFamily="2" charset="0"/>
              </a:rPr>
              <a:t> Gaussian Distributions</a:t>
            </a:r>
            <a:endParaRPr lang="en-US" sz="1800" i="1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2" algn="just">
              <a:lnSpc>
                <a:spcPct val="110000"/>
              </a:lnSpc>
              <a:buFont typeface="Wingdings" panose="020B0604020202020204" pitchFamily="34" charset="0"/>
              <a:buChar char="§"/>
            </a:pPr>
            <a:r>
              <a:rPr lang="en-US" sz="1600">
                <a:latin typeface="Poppins" panose="00000500000000000000" pitchFamily="2" charset="0"/>
                <a:cs typeface="Poppins" panose="00000500000000000000" pitchFamily="2" charset="0"/>
              </a:rPr>
              <a:t>This makes the model performs well for unpaired image-to-image translation tasks</a:t>
            </a:r>
          </a:p>
          <a:p>
            <a:pPr lvl="1" algn="just">
              <a:lnSpc>
                <a:spcPct val="110000"/>
              </a:lnSpc>
            </a:pPr>
            <a:endParaRPr lang="en-US" sz="18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sz="1800">
                <a:latin typeface="Poppins" panose="00000500000000000000" pitchFamily="2" charset="0"/>
                <a:cs typeface="Poppins" panose="00000500000000000000" pitchFamily="2" charset="0"/>
              </a:rPr>
              <a:t>Diffusion Models are prone to Entropy-Regularized Optimal Transport (OT) problem  </a:t>
            </a:r>
            <a:endParaRPr lang="en-US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2" algn="just">
              <a:lnSpc>
                <a:spcPct val="110000"/>
              </a:lnSpc>
              <a:buFont typeface="Wingdings" panose="020B0604020202020204" pitchFamily="34" charset="0"/>
              <a:buChar char="§"/>
            </a:pPr>
            <a:r>
              <a:rPr lang="en-US" sz="1600">
                <a:latin typeface="Poppins" panose="00000500000000000000" pitchFamily="2" charset="0"/>
                <a:cs typeface="Poppins" panose="00000500000000000000" pitchFamily="2" charset="0"/>
              </a:rPr>
              <a:t>This was caused by the Diffusion prior used by these models to generate content</a:t>
            </a:r>
          </a:p>
          <a:p>
            <a:pPr lvl="3" algn="just">
              <a:lnSpc>
                <a:spcPct val="110000"/>
              </a:lnSpc>
            </a:pPr>
            <a:r>
              <a:rPr lang="en-US" sz="1600">
                <a:latin typeface="Poppins" panose="00000500000000000000" pitchFamily="2" charset="0"/>
                <a:cs typeface="Poppins" panose="00000500000000000000" pitchFamily="2" charset="0"/>
              </a:rPr>
              <a:t>Thus, not suitable for unpaired image-to-image translation tasks</a:t>
            </a:r>
          </a:p>
          <a:p>
            <a:pPr lvl="1" algn="just">
              <a:lnSpc>
                <a:spcPct val="110000"/>
              </a:lnSpc>
            </a:pPr>
            <a:endParaRPr lang="en-US" sz="18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1" algn="just">
              <a:lnSpc>
                <a:spcPct val="110000"/>
              </a:lnSpc>
            </a:pPr>
            <a:r>
              <a:rPr lang="en-US" sz="1800">
                <a:latin typeface="Poppins" panose="00000500000000000000" pitchFamily="2" charset="0"/>
                <a:cs typeface="Poppins" panose="00000500000000000000" pitchFamily="2" charset="0"/>
              </a:rPr>
              <a:t>UNSB tries to solve the problem by combining both distributions by interpolating the source domain with the target domain</a:t>
            </a:r>
            <a:endParaRPr lang="en-US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sz="18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sz="18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200">
                <a:latin typeface="Poppins" panose="00000500000000000000" pitchFamily="2" charset="0"/>
                <a:cs typeface="Poppins" panose="00000500000000000000" pitchFamily="2" charset="0"/>
              </a:rPr>
              <a:t>Reference paper: </a:t>
            </a:r>
            <a:r>
              <a:rPr lang="en-US" sz="1200">
                <a:latin typeface="Poppins" panose="00000500000000000000" pitchFamily="2" charset="0"/>
                <a:ea typeface="+mn-lt"/>
                <a:cs typeface="Poppins" panose="00000500000000000000" pitchFamily="2" charset="0"/>
                <a:hlinkClick r:id="rId2"/>
              </a:rPr>
              <a:t>https://arxiv.org/abs/2305.15086</a:t>
            </a:r>
            <a:r>
              <a:rPr lang="en-US" sz="1200">
                <a:latin typeface="Poppins" panose="00000500000000000000" pitchFamily="2" charset="0"/>
                <a:ea typeface="+mn-lt"/>
                <a:cs typeface="Poppins" panose="00000500000000000000" pitchFamily="2" charset="0"/>
              </a:rPr>
              <a:t> </a:t>
            </a:r>
            <a:endParaRPr lang="en-US" sz="120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lvl="1" algn="just">
              <a:lnSpc>
                <a:spcPct val="100000"/>
              </a:lnSpc>
            </a:pPr>
            <a:endParaRPr lang="en-US" sz="14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701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DE20B-6EED-5537-CC24-701F977D6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>
                <a:latin typeface="Poppins"/>
                <a:cs typeface="Poppins"/>
              </a:rPr>
              <a:t>Distribution Interpolation</a:t>
            </a:r>
            <a:endParaRPr lang="en-US" sz="4000" b="1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9" name="Gambar 8" descr="Entropy | Free Full-Text | A Score-Based Approach for Training  Schr&amp;ouml;dinger Bridges for Data Modelling">
            <a:extLst>
              <a:ext uri="{FF2B5EF4-FFF2-40B4-BE49-F238E27FC236}">
                <a16:creationId xmlns:a16="http://schemas.microsoft.com/office/drawing/2014/main" id="{5AAC401C-F65F-A951-8B31-C3EAF9FEC0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696" b="50924"/>
          <a:stretch/>
        </p:blipFill>
        <p:spPr>
          <a:xfrm>
            <a:off x="742901" y="1594504"/>
            <a:ext cx="4460696" cy="21762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8BD889-FC3D-6CDD-7B25-DA5E5F64B5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48" b="50000"/>
          <a:stretch/>
        </p:blipFill>
        <p:spPr>
          <a:xfrm>
            <a:off x="7120381" y="1534594"/>
            <a:ext cx="3840339" cy="21717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E1372C-EC33-CD55-CE35-34572B44DD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 r="48946"/>
          <a:stretch/>
        </p:blipFill>
        <p:spPr>
          <a:xfrm>
            <a:off x="742901" y="4177625"/>
            <a:ext cx="4184842" cy="21717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FBB6B77-517C-9A2B-DF1B-A4FBBB79D5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720" t="50000"/>
          <a:stretch/>
        </p:blipFill>
        <p:spPr>
          <a:xfrm>
            <a:off x="6969551" y="4071660"/>
            <a:ext cx="4150517" cy="227770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1E3B26E-5047-32E8-0470-C651A79B54A5}"/>
              </a:ext>
            </a:extLst>
          </p:cNvPr>
          <p:cNvSpPr txBox="1"/>
          <p:nvPr/>
        </p:nvSpPr>
        <p:spPr>
          <a:xfrm>
            <a:off x="1581682" y="3770721"/>
            <a:ext cx="27831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latin typeface="Poppins" panose="00000500000000000000" pitchFamily="2" charset="0"/>
                <a:cs typeface="Poppins" panose="00000500000000000000" pitchFamily="2" charset="0"/>
              </a:rPr>
              <a:t>Attempt to “connect”</a:t>
            </a:r>
            <a:endParaRPr lang="en-SG" sz="16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C459F79-12DE-359B-3A9D-0D7B81EF6AEA}"/>
                  </a:ext>
                </a:extLst>
              </p:cNvPr>
              <p:cNvSpPr txBox="1"/>
              <p:nvPr/>
            </p:nvSpPr>
            <p:spPr>
              <a:xfrm>
                <a:off x="7960067" y="3743231"/>
                <a:ext cx="278313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>
                    <a:latin typeface="Poppins" panose="00000500000000000000" pitchFamily="2" charset="0"/>
                    <a:cs typeface="Poppins" panose="00000500000000000000" pitchFamily="2" charset="0"/>
                  </a:rPr>
                  <a:t>Optimizing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  <m:t>𝜋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SG" sz="1600">
                    <a:latin typeface="Poppins" panose="00000500000000000000" pitchFamily="2" charset="0"/>
                    <a:cs typeface="Poppins" panose="00000500000000000000" pitchFamily="2" charset="0"/>
                  </a:rPr>
                  <a:t>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  <m:t>𝜋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  <m:t>0</m:t>
                        </m:r>
                      </m:sub>
                    </m:sSub>
                  </m:oMath>
                </a14:m>
                <a:endParaRPr lang="en-SG" sz="160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C459F79-12DE-359B-3A9D-0D7B81EF6A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0067" y="3743231"/>
                <a:ext cx="2783134" cy="338554"/>
              </a:xfrm>
              <a:prstGeom prst="rect">
                <a:avLst/>
              </a:prstGeom>
              <a:blipFill>
                <a:blip r:embed="rId4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4873B1A-C909-F091-FC82-3C702B93BED7}"/>
                  </a:ext>
                </a:extLst>
              </p:cNvPr>
              <p:cNvSpPr txBox="1"/>
              <p:nvPr/>
            </p:nvSpPr>
            <p:spPr>
              <a:xfrm>
                <a:off x="1443755" y="6323598"/>
                <a:ext cx="278313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>
                    <a:latin typeface="Poppins" panose="00000500000000000000" pitchFamily="2" charset="0"/>
                    <a:cs typeface="Poppins" panose="00000500000000000000" pitchFamily="2" charset="0"/>
                  </a:rPr>
                  <a:t>Optimizing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  <m:t>𝜋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SG" sz="1600">
                    <a:latin typeface="Poppins" panose="00000500000000000000" pitchFamily="2" charset="0"/>
                    <a:cs typeface="Poppins" panose="00000500000000000000" pitchFamily="2" charset="0"/>
                  </a:rPr>
                  <a:t>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  <m:t>𝜋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Poppins" panose="00000500000000000000" pitchFamily="2" charset="0"/>
                          </a:rPr>
                          <m:t>1</m:t>
                        </m:r>
                      </m:sub>
                    </m:sSub>
                  </m:oMath>
                </a14:m>
                <a:endParaRPr lang="en-SG" sz="1600">
                  <a:latin typeface="Poppins" panose="00000500000000000000" pitchFamily="2" charset="0"/>
                  <a:cs typeface="Poppins" panose="00000500000000000000" pitchFamily="2" charset="0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4873B1A-C909-F091-FC82-3C702B93BE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3755" y="6323598"/>
                <a:ext cx="2783134" cy="338554"/>
              </a:xfrm>
              <a:prstGeom prst="rect">
                <a:avLst/>
              </a:prstGeom>
              <a:blipFill>
                <a:blip r:embed="rId5"/>
                <a:stretch>
                  <a:fillRect t="-5357" b="-21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26147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" ma:contentTypeID="0x01010031B50F462E6E804A8A327B154C982079" ma:contentTypeVersion="16" ma:contentTypeDescription="Buat sebuah dokumen baru." ma:contentTypeScope="" ma:versionID="e97ea4b8e26965207c1fbf97a1014541">
  <xsd:schema xmlns:xsd="http://www.w3.org/2001/XMLSchema" xmlns:xs="http://www.w3.org/2001/XMLSchema" xmlns:p="http://schemas.microsoft.com/office/2006/metadata/properties" xmlns:ns3="ab13f930-473f-4b70-bd78-b049e802296c" xmlns:ns4="c0a4d2cf-a664-4485-8929-f695769db879" targetNamespace="http://schemas.microsoft.com/office/2006/metadata/properties" ma:root="true" ma:fieldsID="3995c16d57c16d5f34606a139f2b715c" ns3:_="" ns4:_="">
    <xsd:import namespace="ab13f930-473f-4b70-bd78-b049e802296c"/>
    <xsd:import namespace="c0a4d2cf-a664-4485-8929-f695769db87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13f930-473f-4b70-bd78-b049e80229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9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a4d2cf-a664-4485-8929-f695769db879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Dibagikan Denga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Dibagikan Dengan Detail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Berbagi Hash Petunjuk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e Isi"/>
        <xsd:element ref="dc:title" minOccurs="0" maxOccurs="1" ma:index="4" ma:displayName="Judu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b13f930-473f-4b70-bd78-b049e802296c" xsi:nil="true"/>
  </documentManagement>
</p:properties>
</file>

<file path=customXml/itemProps1.xml><?xml version="1.0" encoding="utf-8"?>
<ds:datastoreItem xmlns:ds="http://schemas.openxmlformats.org/officeDocument/2006/customXml" ds:itemID="{3EA80201-4E68-4FC2-A0F6-67242C3658F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F24F84-01BA-4DAD-9C4C-9E62D0CADB0D}">
  <ds:schemaRefs>
    <ds:schemaRef ds:uri="ab13f930-473f-4b70-bd78-b049e802296c"/>
    <ds:schemaRef ds:uri="c0a4d2cf-a664-4485-8929-f695769db87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7CB4166-623B-4D22-94C0-D9E38498FE27}">
  <ds:schemaRefs>
    <ds:schemaRef ds:uri="ab13f930-473f-4b70-bd78-b049e802296c"/>
    <ds:schemaRef ds:uri="c0a4d2cf-a664-4485-8929-f695769db87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Layar Lebar</PresentationFormat>
  <Slides>16</Slides>
  <Notes>2</Notes>
  <HiddenSlides>2</HiddenSlides>
  <ScaleCrop>false</ScaleCrop>
  <HeadingPairs>
    <vt:vector size="4" baseType="variant">
      <vt:variant>
        <vt:lpstr>Tema</vt:lpstr>
      </vt:variant>
      <vt:variant>
        <vt:i4>2</vt:i4>
      </vt:variant>
      <vt:variant>
        <vt:lpstr>Judul Slide</vt:lpstr>
      </vt:variant>
      <vt:variant>
        <vt:i4>16</vt:i4>
      </vt:variant>
    </vt:vector>
  </HeadingPairs>
  <TitlesOfParts>
    <vt:vector size="18" baseType="lpstr">
      <vt:lpstr>Office Theme</vt:lpstr>
      <vt:lpstr>Office Theme</vt:lpstr>
      <vt:lpstr>Final Project : From Photographic to Anime</vt:lpstr>
      <vt:lpstr>Background</vt:lpstr>
      <vt:lpstr>Dataset</vt:lpstr>
      <vt:lpstr>Overview LHQ Dataset</vt:lpstr>
      <vt:lpstr>Shinkai-Style Sources</vt:lpstr>
      <vt:lpstr>Shinkai-Style Sources (cont.)</vt:lpstr>
      <vt:lpstr>Movie scenes</vt:lpstr>
      <vt:lpstr>UNSB 101</vt:lpstr>
      <vt:lpstr>Distribution Interpolation</vt:lpstr>
      <vt:lpstr>UNSB Architecture</vt:lpstr>
      <vt:lpstr>Excuses &amp; Limitations</vt:lpstr>
      <vt:lpstr>Our expectations…</vt:lpstr>
      <vt:lpstr>Training Result</vt:lpstr>
      <vt:lpstr>Loss curves</vt:lpstr>
      <vt:lpstr>Remark</vt:lpstr>
      <vt:lpstr>QnA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: From Photographic to Cinematic</dc:title>
  <dc:creator>Nathaniel Takeshi Inatori Lauw</dc:creator>
  <cp:revision>4</cp:revision>
  <dcterms:created xsi:type="dcterms:W3CDTF">2024-06-23T03:16:51Z</dcterms:created>
  <dcterms:modified xsi:type="dcterms:W3CDTF">2024-06-26T07:56:46Z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0x01010031B50F462E6E804A8A327B154C982079</vt:lpwstr>
  </property>
</Properties>
</file>